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58" r:id="rId4"/>
    <p:sldId id="259" r:id="rId5"/>
    <p:sldId id="265" r:id="rId6"/>
    <p:sldId id="268" r:id="rId7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874" y="21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8735" y="0"/>
            <a:ext cx="1435997" cy="159469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03637" y="0"/>
            <a:ext cx="129471" cy="7208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983492" y="0"/>
            <a:ext cx="1786255" cy="264160"/>
          </a:xfrm>
          <a:custGeom>
            <a:avLst/>
            <a:gdLst/>
            <a:ahLst/>
            <a:cxnLst/>
            <a:rect l="l" t="t" r="r" b="b"/>
            <a:pathLst>
              <a:path w="1786254" h="264160">
                <a:moveTo>
                  <a:pt x="83225" y="0"/>
                </a:moveTo>
                <a:lnTo>
                  <a:pt x="0" y="0"/>
                </a:lnTo>
                <a:lnTo>
                  <a:pt x="7513" y="4472"/>
                </a:lnTo>
                <a:lnTo>
                  <a:pt x="55987" y="30204"/>
                </a:lnTo>
                <a:lnTo>
                  <a:pt x="106988" y="53949"/>
                </a:lnTo>
                <a:lnTo>
                  <a:pt x="154608" y="73529"/>
                </a:lnTo>
                <a:lnTo>
                  <a:pt x="203713" y="91689"/>
                </a:lnTo>
                <a:lnTo>
                  <a:pt x="254126" y="108770"/>
                </a:lnTo>
                <a:lnTo>
                  <a:pt x="305669" y="125114"/>
                </a:lnTo>
                <a:lnTo>
                  <a:pt x="493303" y="181031"/>
                </a:lnTo>
                <a:lnTo>
                  <a:pt x="539640" y="193989"/>
                </a:lnTo>
                <a:lnTo>
                  <a:pt x="586618" y="206482"/>
                </a:lnTo>
                <a:lnTo>
                  <a:pt x="634239" y="218342"/>
                </a:lnTo>
                <a:lnTo>
                  <a:pt x="682500" y="229253"/>
                </a:lnTo>
                <a:lnTo>
                  <a:pt x="731395" y="239093"/>
                </a:lnTo>
                <a:lnTo>
                  <a:pt x="780886" y="247616"/>
                </a:lnTo>
                <a:lnTo>
                  <a:pt x="830934" y="254576"/>
                </a:lnTo>
                <a:lnTo>
                  <a:pt x="881500" y="259730"/>
                </a:lnTo>
                <a:lnTo>
                  <a:pt x="932544" y="262832"/>
                </a:lnTo>
                <a:lnTo>
                  <a:pt x="983961" y="263606"/>
                </a:lnTo>
                <a:lnTo>
                  <a:pt x="1035638" y="261657"/>
                </a:lnTo>
                <a:lnTo>
                  <a:pt x="1087412" y="257041"/>
                </a:lnTo>
                <a:lnTo>
                  <a:pt x="1139123" y="249809"/>
                </a:lnTo>
                <a:lnTo>
                  <a:pt x="1190608" y="240015"/>
                </a:lnTo>
                <a:lnTo>
                  <a:pt x="1241707" y="227713"/>
                </a:lnTo>
                <a:lnTo>
                  <a:pt x="1270352" y="219758"/>
                </a:lnTo>
                <a:lnTo>
                  <a:pt x="981596" y="219758"/>
                </a:lnTo>
                <a:lnTo>
                  <a:pt x="931560" y="218938"/>
                </a:lnTo>
                <a:lnTo>
                  <a:pt x="881764" y="215941"/>
                </a:lnTo>
                <a:lnTo>
                  <a:pt x="832315" y="210899"/>
                </a:lnTo>
                <a:lnTo>
                  <a:pt x="783255" y="204072"/>
                </a:lnTo>
                <a:lnTo>
                  <a:pt x="734625" y="195719"/>
                </a:lnTo>
                <a:lnTo>
                  <a:pt x="686464" y="186096"/>
                </a:lnTo>
                <a:lnTo>
                  <a:pt x="638815" y="175463"/>
                </a:lnTo>
                <a:lnTo>
                  <a:pt x="591690" y="163823"/>
                </a:lnTo>
                <a:lnTo>
                  <a:pt x="545095" y="151564"/>
                </a:lnTo>
                <a:lnTo>
                  <a:pt x="453524" y="125850"/>
                </a:lnTo>
                <a:lnTo>
                  <a:pt x="311814" y="84021"/>
                </a:lnTo>
                <a:lnTo>
                  <a:pt x="260647" y="68076"/>
                </a:lnTo>
                <a:lnTo>
                  <a:pt x="210825" y="51471"/>
                </a:lnTo>
                <a:lnTo>
                  <a:pt x="162501" y="33881"/>
                </a:lnTo>
                <a:lnTo>
                  <a:pt x="115825" y="14976"/>
                </a:lnTo>
                <a:lnTo>
                  <a:pt x="83225" y="0"/>
                </a:lnTo>
                <a:close/>
              </a:path>
              <a:path w="1786254" h="264160">
                <a:moveTo>
                  <a:pt x="1786152" y="0"/>
                </a:moveTo>
                <a:lnTo>
                  <a:pt x="1705095" y="0"/>
                </a:lnTo>
                <a:lnTo>
                  <a:pt x="1668045" y="19831"/>
                </a:lnTo>
                <a:lnTo>
                  <a:pt x="1621731" y="42769"/>
                </a:lnTo>
                <a:lnTo>
                  <a:pt x="1574675" y="64404"/>
                </a:lnTo>
                <a:lnTo>
                  <a:pt x="1526987" y="84827"/>
                </a:lnTo>
                <a:lnTo>
                  <a:pt x="1478709" y="104035"/>
                </a:lnTo>
                <a:lnTo>
                  <a:pt x="1430017" y="122510"/>
                </a:lnTo>
                <a:lnTo>
                  <a:pt x="1380969" y="140066"/>
                </a:lnTo>
                <a:lnTo>
                  <a:pt x="1331623" y="156520"/>
                </a:lnTo>
                <a:lnTo>
                  <a:pt x="1282038" y="171686"/>
                </a:lnTo>
                <a:lnTo>
                  <a:pt x="1232273" y="185379"/>
                </a:lnTo>
                <a:lnTo>
                  <a:pt x="1182298" y="197308"/>
                </a:lnTo>
                <a:lnTo>
                  <a:pt x="1132175" y="206733"/>
                </a:lnTo>
                <a:lnTo>
                  <a:pt x="1081971" y="213632"/>
                </a:lnTo>
                <a:lnTo>
                  <a:pt x="1031756" y="217982"/>
                </a:lnTo>
                <a:lnTo>
                  <a:pt x="981596" y="219758"/>
                </a:lnTo>
                <a:lnTo>
                  <a:pt x="1270352" y="219758"/>
                </a:lnTo>
                <a:lnTo>
                  <a:pt x="1342828" y="198113"/>
                </a:lnTo>
                <a:lnTo>
                  <a:pt x="1392789" y="181358"/>
                </a:lnTo>
                <a:lnTo>
                  <a:pt x="1442375" y="163505"/>
                </a:lnTo>
                <a:lnTo>
                  <a:pt x="1491604" y="144704"/>
                </a:lnTo>
                <a:lnTo>
                  <a:pt x="1540480" y="125114"/>
                </a:lnTo>
                <a:lnTo>
                  <a:pt x="1588867" y="104178"/>
                </a:lnTo>
                <a:lnTo>
                  <a:pt x="1636693" y="81989"/>
                </a:lnTo>
                <a:lnTo>
                  <a:pt x="1683848" y="58425"/>
                </a:lnTo>
                <a:lnTo>
                  <a:pt x="1730209" y="33371"/>
                </a:lnTo>
                <a:lnTo>
                  <a:pt x="1775653" y="6710"/>
                </a:lnTo>
                <a:lnTo>
                  <a:pt x="1786152" y="0"/>
                </a:lnTo>
                <a:close/>
              </a:path>
            </a:pathLst>
          </a:custGeom>
          <a:solidFill>
            <a:srgbClr val="B1B1B1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2172" y="0"/>
            <a:ext cx="93418" cy="1918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63448" y="0"/>
            <a:ext cx="137026" cy="12862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3281" y="0"/>
            <a:ext cx="70692" cy="679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00932" y="2418812"/>
            <a:ext cx="2203167" cy="179340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44745" y="0"/>
            <a:ext cx="3113146" cy="300122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13036" y="4954602"/>
            <a:ext cx="3791064" cy="635395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382767"/>
            <a:ext cx="8338885" cy="1092578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8834" y="6622256"/>
            <a:ext cx="7466600" cy="46863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07792" y="12086"/>
            <a:ext cx="4616174" cy="2159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528588" y="2357102"/>
            <a:ext cx="7823200" cy="7148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153682"/>
                </a:solidFill>
                <a:latin typeface="Montserrat ExtraBold"/>
                <a:cs typeface="Montserrat ExtraBold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8735" y="0"/>
            <a:ext cx="1435997" cy="159469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03637" y="0"/>
            <a:ext cx="129471" cy="7208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983492" y="0"/>
            <a:ext cx="1786255" cy="264160"/>
          </a:xfrm>
          <a:custGeom>
            <a:avLst/>
            <a:gdLst/>
            <a:ahLst/>
            <a:cxnLst/>
            <a:rect l="l" t="t" r="r" b="b"/>
            <a:pathLst>
              <a:path w="1786254" h="264160">
                <a:moveTo>
                  <a:pt x="83225" y="0"/>
                </a:moveTo>
                <a:lnTo>
                  <a:pt x="0" y="0"/>
                </a:lnTo>
                <a:lnTo>
                  <a:pt x="7513" y="4472"/>
                </a:lnTo>
                <a:lnTo>
                  <a:pt x="55987" y="30204"/>
                </a:lnTo>
                <a:lnTo>
                  <a:pt x="106988" y="53949"/>
                </a:lnTo>
                <a:lnTo>
                  <a:pt x="154608" y="73529"/>
                </a:lnTo>
                <a:lnTo>
                  <a:pt x="203713" y="91689"/>
                </a:lnTo>
                <a:lnTo>
                  <a:pt x="254126" y="108770"/>
                </a:lnTo>
                <a:lnTo>
                  <a:pt x="305669" y="125114"/>
                </a:lnTo>
                <a:lnTo>
                  <a:pt x="493303" y="181031"/>
                </a:lnTo>
                <a:lnTo>
                  <a:pt x="539640" y="193989"/>
                </a:lnTo>
                <a:lnTo>
                  <a:pt x="586618" y="206482"/>
                </a:lnTo>
                <a:lnTo>
                  <a:pt x="634239" y="218342"/>
                </a:lnTo>
                <a:lnTo>
                  <a:pt x="682500" y="229253"/>
                </a:lnTo>
                <a:lnTo>
                  <a:pt x="731395" y="239093"/>
                </a:lnTo>
                <a:lnTo>
                  <a:pt x="780886" y="247616"/>
                </a:lnTo>
                <a:lnTo>
                  <a:pt x="830934" y="254576"/>
                </a:lnTo>
                <a:lnTo>
                  <a:pt x="881500" y="259730"/>
                </a:lnTo>
                <a:lnTo>
                  <a:pt x="932544" y="262832"/>
                </a:lnTo>
                <a:lnTo>
                  <a:pt x="983961" y="263606"/>
                </a:lnTo>
                <a:lnTo>
                  <a:pt x="1035638" y="261657"/>
                </a:lnTo>
                <a:lnTo>
                  <a:pt x="1087412" y="257041"/>
                </a:lnTo>
                <a:lnTo>
                  <a:pt x="1139123" y="249809"/>
                </a:lnTo>
                <a:lnTo>
                  <a:pt x="1190608" y="240015"/>
                </a:lnTo>
                <a:lnTo>
                  <a:pt x="1241707" y="227713"/>
                </a:lnTo>
                <a:lnTo>
                  <a:pt x="1270352" y="219758"/>
                </a:lnTo>
                <a:lnTo>
                  <a:pt x="981596" y="219758"/>
                </a:lnTo>
                <a:lnTo>
                  <a:pt x="931560" y="218938"/>
                </a:lnTo>
                <a:lnTo>
                  <a:pt x="881764" y="215941"/>
                </a:lnTo>
                <a:lnTo>
                  <a:pt x="832315" y="210899"/>
                </a:lnTo>
                <a:lnTo>
                  <a:pt x="783255" y="204072"/>
                </a:lnTo>
                <a:lnTo>
                  <a:pt x="734625" y="195719"/>
                </a:lnTo>
                <a:lnTo>
                  <a:pt x="686464" y="186096"/>
                </a:lnTo>
                <a:lnTo>
                  <a:pt x="638815" y="175463"/>
                </a:lnTo>
                <a:lnTo>
                  <a:pt x="591690" y="163823"/>
                </a:lnTo>
                <a:lnTo>
                  <a:pt x="545095" y="151564"/>
                </a:lnTo>
                <a:lnTo>
                  <a:pt x="453524" y="125850"/>
                </a:lnTo>
                <a:lnTo>
                  <a:pt x="311814" y="84021"/>
                </a:lnTo>
                <a:lnTo>
                  <a:pt x="260647" y="68076"/>
                </a:lnTo>
                <a:lnTo>
                  <a:pt x="210825" y="51471"/>
                </a:lnTo>
                <a:lnTo>
                  <a:pt x="162501" y="33881"/>
                </a:lnTo>
                <a:lnTo>
                  <a:pt x="115825" y="14976"/>
                </a:lnTo>
                <a:lnTo>
                  <a:pt x="83225" y="0"/>
                </a:lnTo>
                <a:close/>
              </a:path>
              <a:path w="1786254" h="264160">
                <a:moveTo>
                  <a:pt x="1786152" y="0"/>
                </a:moveTo>
                <a:lnTo>
                  <a:pt x="1705095" y="0"/>
                </a:lnTo>
                <a:lnTo>
                  <a:pt x="1668045" y="19831"/>
                </a:lnTo>
                <a:lnTo>
                  <a:pt x="1621731" y="42769"/>
                </a:lnTo>
                <a:lnTo>
                  <a:pt x="1574675" y="64404"/>
                </a:lnTo>
                <a:lnTo>
                  <a:pt x="1526987" y="84827"/>
                </a:lnTo>
                <a:lnTo>
                  <a:pt x="1478709" y="104035"/>
                </a:lnTo>
                <a:lnTo>
                  <a:pt x="1430017" y="122510"/>
                </a:lnTo>
                <a:lnTo>
                  <a:pt x="1380969" y="140066"/>
                </a:lnTo>
                <a:lnTo>
                  <a:pt x="1331623" y="156520"/>
                </a:lnTo>
                <a:lnTo>
                  <a:pt x="1282038" y="171686"/>
                </a:lnTo>
                <a:lnTo>
                  <a:pt x="1232273" y="185379"/>
                </a:lnTo>
                <a:lnTo>
                  <a:pt x="1182298" y="197308"/>
                </a:lnTo>
                <a:lnTo>
                  <a:pt x="1132175" y="206733"/>
                </a:lnTo>
                <a:lnTo>
                  <a:pt x="1081971" y="213632"/>
                </a:lnTo>
                <a:lnTo>
                  <a:pt x="1031756" y="217982"/>
                </a:lnTo>
                <a:lnTo>
                  <a:pt x="981596" y="219758"/>
                </a:lnTo>
                <a:lnTo>
                  <a:pt x="1270352" y="219758"/>
                </a:lnTo>
                <a:lnTo>
                  <a:pt x="1342828" y="198113"/>
                </a:lnTo>
                <a:lnTo>
                  <a:pt x="1392789" y="181358"/>
                </a:lnTo>
                <a:lnTo>
                  <a:pt x="1442375" y="163505"/>
                </a:lnTo>
                <a:lnTo>
                  <a:pt x="1491604" y="144704"/>
                </a:lnTo>
                <a:lnTo>
                  <a:pt x="1540480" y="125114"/>
                </a:lnTo>
                <a:lnTo>
                  <a:pt x="1588867" y="104178"/>
                </a:lnTo>
                <a:lnTo>
                  <a:pt x="1636693" y="81989"/>
                </a:lnTo>
                <a:lnTo>
                  <a:pt x="1683848" y="58425"/>
                </a:lnTo>
                <a:lnTo>
                  <a:pt x="1730209" y="33371"/>
                </a:lnTo>
                <a:lnTo>
                  <a:pt x="1775653" y="6710"/>
                </a:lnTo>
                <a:lnTo>
                  <a:pt x="1786152" y="0"/>
                </a:lnTo>
                <a:close/>
              </a:path>
            </a:pathLst>
          </a:custGeom>
          <a:solidFill>
            <a:srgbClr val="B1B1B1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2172" y="0"/>
            <a:ext cx="93418" cy="1918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63448" y="0"/>
            <a:ext cx="137026" cy="12862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13281" y="0"/>
            <a:ext cx="70692" cy="679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900932" y="2418812"/>
            <a:ext cx="2203167" cy="179340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544745" y="0"/>
            <a:ext cx="3113146" cy="300122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13036" y="4954602"/>
            <a:ext cx="3791064" cy="635395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382767"/>
            <a:ext cx="8338885" cy="10925788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8834" y="6622256"/>
            <a:ext cx="7466600" cy="46863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07792" y="12086"/>
            <a:ext cx="4616174" cy="215900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8664746" y="9926418"/>
            <a:ext cx="622665" cy="615574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18581021" y="9837009"/>
            <a:ext cx="790575" cy="790575"/>
          </a:xfrm>
          <a:custGeom>
            <a:avLst/>
            <a:gdLst/>
            <a:ahLst/>
            <a:cxnLst/>
            <a:rect l="l" t="t" r="r" b="b"/>
            <a:pathLst>
              <a:path w="790575" h="790575">
                <a:moveTo>
                  <a:pt x="403139" y="0"/>
                </a:moveTo>
                <a:lnTo>
                  <a:pt x="347488" y="3239"/>
                </a:lnTo>
                <a:lnTo>
                  <a:pt x="347859" y="3239"/>
                </a:lnTo>
                <a:lnTo>
                  <a:pt x="295176" y="12958"/>
                </a:lnTo>
                <a:lnTo>
                  <a:pt x="295473" y="12958"/>
                </a:lnTo>
                <a:lnTo>
                  <a:pt x="246636" y="28873"/>
                </a:lnTo>
                <a:lnTo>
                  <a:pt x="200357" y="51333"/>
                </a:lnTo>
                <a:lnTo>
                  <a:pt x="157026" y="80213"/>
                </a:lnTo>
                <a:lnTo>
                  <a:pt x="116645" y="115514"/>
                </a:lnTo>
                <a:lnTo>
                  <a:pt x="80995" y="155495"/>
                </a:lnTo>
                <a:lnTo>
                  <a:pt x="51831" y="198433"/>
                </a:lnTo>
                <a:lnTo>
                  <a:pt x="29152" y="244325"/>
                </a:lnTo>
                <a:lnTo>
                  <a:pt x="12955" y="293167"/>
                </a:lnTo>
                <a:lnTo>
                  <a:pt x="3238" y="344958"/>
                </a:lnTo>
                <a:lnTo>
                  <a:pt x="0" y="399694"/>
                </a:lnTo>
                <a:lnTo>
                  <a:pt x="3225" y="452630"/>
                </a:lnTo>
                <a:lnTo>
                  <a:pt x="12903" y="502834"/>
                </a:lnTo>
                <a:lnTo>
                  <a:pt x="29031" y="550306"/>
                </a:lnTo>
                <a:lnTo>
                  <a:pt x="51611" y="595048"/>
                </a:lnTo>
                <a:lnTo>
                  <a:pt x="80641" y="637061"/>
                </a:lnTo>
                <a:lnTo>
                  <a:pt x="116122" y="676345"/>
                </a:lnTo>
                <a:lnTo>
                  <a:pt x="156106" y="711118"/>
                </a:lnTo>
                <a:lnTo>
                  <a:pt x="198690" y="739564"/>
                </a:lnTo>
                <a:lnTo>
                  <a:pt x="243876" y="761686"/>
                </a:lnTo>
                <a:lnTo>
                  <a:pt x="291664" y="777485"/>
                </a:lnTo>
                <a:lnTo>
                  <a:pt x="342057" y="786963"/>
                </a:lnTo>
                <a:lnTo>
                  <a:pt x="395056" y="790122"/>
                </a:lnTo>
                <a:lnTo>
                  <a:pt x="447588" y="786963"/>
                </a:lnTo>
                <a:lnTo>
                  <a:pt x="448149" y="786963"/>
                </a:lnTo>
                <a:lnTo>
                  <a:pt x="499050" y="777289"/>
                </a:lnTo>
                <a:lnTo>
                  <a:pt x="546985" y="761249"/>
                </a:lnTo>
                <a:lnTo>
                  <a:pt x="592222" y="738793"/>
                </a:lnTo>
                <a:lnTo>
                  <a:pt x="599997" y="733516"/>
                </a:lnTo>
                <a:lnTo>
                  <a:pt x="393956" y="733516"/>
                </a:lnTo>
                <a:lnTo>
                  <a:pt x="339187" y="729617"/>
                </a:lnTo>
                <a:lnTo>
                  <a:pt x="338948" y="729617"/>
                </a:lnTo>
                <a:lnTo>
                  <a:pt x="287696" y="717913"/>
                </a:lnTo>
                <a:lnTo>
                  <a:pt x="287507" y="717913"/>
                </a:lnTo>
                <a:lnTo>
                  <a:pt x="239224" y="698184"/>
                </a:lnTo>
                <a:lnTo>
                  <a:pt x="194694" y="670694"/>
                </a:lnTo>
                <a:lnTo>
                  <a:pt x="153660" y="635341"/>
                </a:lnTo>
                <a:lnTo>
                  <a:pt x="118289" y="594327"/>
                </a:lnTo>
                <a:lnTo>
                  <a:pt x="90792" y="549792"/>
                </a:lnTo>
                <a:lnTo>
                  <a:pt x="71160" y="501741"/>
                </a:lnTo>
                <a:lnTo>
                  <a:pt x="59387" y="450175"/>
                </a:lnTo>
                <a:lnTo>
                  <a:pt x="55543" y="396207"/>
                </a:lnTo>
                <a:lnTo>
                  <a:pt x="55464" y="395097"/>
                </a:lnTo>
                <a:lnTo>
                  <a:pt x="59320" y="341172"/>
                </a:lnTo>
                <a:lnTo>
                  <a:pt x="70891" y="290354"/>
                </a:lnTo>
                <a:lnTo>
                  <a:pt x="90177" y="242636"/>
                </a:lnTo>
                <a:lnTo>
                  <a:pt x="117179" y="198013"/>
                </a:lnTo>
                <a:lnTo>
                  <a:pt x="151901" y="156476"/>
                </a:lnTo>
                <a:lnTo>
                  <a:pt x="192135" y="120540"/>
                </a:lnTo>
                <a:lnTo>
                  <a:pt x="235626" y="92576"/>
                </a:lnTo>
                <a:lnTo>
                  <a:pt x="282389" y="72592"/>
                </a:lnTo>
                <a:lnTo>
                  <a:pt x="332441" y="60595"/>
                </a:lnTo>
                <a:lnTo>
                  <a:pt x="385799" y="56595"/>
                </a:lnTo>
                <a:lnTo>
                  <a:pt x="603751" y="56595"/>
                </a:lnTo>
                <a:lnTo>
                  <a:pt x="596967" y="51842"/>
                </a:lnTo>
                <a:lnTo>
                  <a:pt x="552593" y="29158"/>
                </a:lnTo>
                <a:lnTo>
                  <a:pt x="505491" y="12958"/>
                </a:lnTo>
                <a:lnTo>
                  <a:pt x="455670" y="3239"/>
                </a:lnTo>
                <a:lnTo>
                  <a:pt x="403139" y="0"/>
                </a:lnTo>
                <a:close/>
              </a:path>
              <a:path w="790575" h="790575">
                <a:moveTo>
                  <a:pt x="603751" y="56595"/>
                </a:moveTo>
                <a:lnTo>
                  <a:pt x="385799" y="56595"/>
                </a:lnTo>
                <a:lnTo>
                  <a:pt x="434098" y="59287"/>
                </a:lnTo>
                <a:lnTo>
                  <a:pt x="479635" y="67368"/>
                </a:lnTo>
                <a:lnTo>
                  <a:pt x="522410" y="80841"/>
                </a:lnTo>
                <a:lnTo>
                  <a:pt x="562423" y="99711"/>
                </a:lnTo>
                <a:lnTo>
                  <a:pt x="599672" y="123983"/>
                </a:lnTo>
                <a:lnTo>
                  <a:pt x="634158" y="153660"/>
                </a:lnTo>
                <a:lnTo>
                  <a:pt x="664512" y="187451"/>
                </a:lnTo>
                <a:lnTo>
                  <a:pt x="689344" y="224120"/>
                </a:lnTo>
                <a:lnTo>
                  <a:pt x="708657" y="263672"/>
                </a:lnTo>
                <a:lnTo>
                  <a:pt x="722451" y="306114"/>
                </a:lnTo>
                <a:lnTo>
                  <a:pt x="730727" y="351453"/>
                </a:lnTo>
                <a:lnTo>
                  <a:pt x="733485" y="399694"/>
                </a:lnTo>
                <a:lnTo>
                  <a:pt x="729558" y="452630"/>
                </a:lnTo>
                <a:lnTo>
                  <a:pt x="717517" y="504044"/>
                </a:lnTo>
                <a:lnTo>
                  <a:pt x="697558" y="551293"/>
                </a:lnTo>
                <a:lnTo>
                  <a:pt x="669614" y="595255"/>
                </a:lnTo>
                <a:lnTo>
                  <a:pt x="633687" y="635928"/>
                </a:lnTo>
                <a:lnTo>
                  <a:pt x="592103" y="671074"/>
                </a:lnTo>
                <a:lnTo>
                  <a:pt x="547331" y="698401"/>
                </a:lnTo>
                <a:lnTo>
                  <a:pt x="499378" y="717913"/>
                </a:lnTo>
                <a:lnTo>
                  <a:pt x="448251" y="729617"/>
                </a:lnTo>
                <a:lnTo>
                  <a:pt x="393956" y="733516"/>
                </a:lnTo>
                <a:lnTo>
                  <a:pt x="599997" y="733516"/>
                </a:lnTo>
                <a:lnTo>
                  <a:pt x="634764" y="709923"/>
                </a:lnTo>
                <a:lnTo>
                  <a:pt x="674618" y="674639"/>
                </a:lnTo>
                <a:lnTo>
                  <a:pt x="709910" y="634809"/>
                </a:lnTo>
                <a:lnTo>
                  <a:pt x="738784" y="592354"/>
                </a:lnTo>
                <a:lnTo>
                  <a:pt x="761241" y="547269"/>
                </a:lnTo>
                <a:lnTo>
                  <a:pt x="777280" y="499552"/>
                </a:lnTo>
                <a:lnTo>
                  <a:pt x="786904" y="449199"/>
                </a:lnTo>
                <a:lnTo>
                  <a:pt x="790112" y="396207"/>
                </a:lnTo>
                <a:lnTo>
                  <a:pt x="787087" y="344958"/>
                </a:lnTo>
                <a:lnTo>
                  <a:pt x="777672" y="293167"/>
                </a:lnTo>
                <a:lnTo>
                  <a:pt x="761962" y="244920"/>
                </a:lnTo>
                <a:lnTo>
                  <a:pt x="740065" y="199615"/>
                </a:lnTo>
                <a:lnTo>
                  <a:pt x="711911" y="156865"/>
                </a:lnTo>
                <a:lnTo>
                  <a:pt x="677497" y="116666"/>
                </a:lnTo>
                <a:lnTo>
                  <a:pt x="638605" y="81011"/>
                </a:lnTo>
                <a:lnTo>
                  <a:pt x="603751" y="56595"/>
                </a:lnTo>
                <a:close/>
              </a:path>
            </a:pathLst>
          </a:custGeom>
          <a:solidFill>
            <a:srgbClr val="1536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98735" y="0"/>
            <a:ext cx="1435997" cy="159469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403637" y="0"/>
            <a:ext cx="129471" cy="7208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983492" y="0"/>
            <a:ext cx="1786255" cy="264160"/>
          </a:xfrm>
          <a:custGeom>
            <a:avLst/>
            <a:gdLst/>
            <a:ahLst/>
            <a:cxnLst/>
            <a:rect l="l" t="t" r="r" b="b"/>
            <a:pathLst>
              <a:path w="1786254" h="264160">
                <a:moveTo>
                  <a:pt x="83225" y="0"/>
                </a:moveTo>
                <a:lnTo>
                  <a:pt x="0" y="0"/>
                </a:lnTo>
                <a:lnTo>
                  <a:pt x="7513" y="4472"/>
                </a:lnTo>
                <a:lnTo>
                  <a:pt x="55987" y="30204"/>
                </a:lnTo>
                <a:lnTo>
                  <a:pt x="106988" y="53949"/>
                </a:lnTo>
                <a:lnTo>
                  <a:pt x="154608" y="73529"/>
                </a:lnTo>
                <a:lnTo>
                  <a:pt x="203713" y="91689"/>
                </a:lnTo>
                <a:lnTo>
                  <a:pt x="254126" y="108770"/>
                </a:lnTo>
                <a:lnTo>
                  <a:pt x="305669" y="125114"/>
                </a:lnTo>
                <a:lnTo>
                  <a:pt x="493303" y="181031"/>
                </a:lnTo>
                <a:lnTo>
                  <a:pt x="539640" y="193989"/>
                </a:lnTo>
                <a:lnTo>
                  <a:pt x="586618" y="206482"/>
                </a:lnTo>
                <a:lnTo>
                  <a:pt x="634239" y="218342"/>
                </a:lnTo>
                <a:lnTo>
                  <a:pt x="682500" y="229253"/>
                </a:lnTo>
                <a:lnTo>
                  <a:pt x="731395" y="239093"/>
                </a:lnTo>
                <a:lnTo>
                  <a:pt x="780886" y="247616"/>
                </a:lnTo>
                <a:lnTo>
                  <a:pt x="830934" y="254576"/>
                </a:lnTo>
                <a:lnTo>
                  <a:pt x="881500" y="259730"/>
                </a:lnTo>
                <a:lnTo>
                  <a:pt x="932544" y="262832"/>
                </a:lnTo>
                <a:lnTo>
                  <a:pt x="983961" y="263606"/>
                </a:lnTo>
                <a:lnTo>
                  <a:pt x="1035638" y="261657"/>
                </a:lnTo>
                <a:lnTo>
                  <a:pt x="1087412" y="257041"/>
                </a:lnTo>
                <a:lnTo>
                  <a:pt x="1139123" y="249809"/>
                </a:lnTo>
                <a:lnTo>
                  <a:pt x="1190608" y="240015"/>
                </a:lnTo>
                <a:lnTo>
                  <a:pt x="1241707" y="227713"/>
                </a:lnTo>
                <a:lnTo>
                  <a:pt x="1270352" y="219758"/>
                </a:lnTo>
                <a:lnTo>
                  <a:pt x="981596" y="219758"/>
                </a:lnTo>
                <a:lnTo>
                  <a:pt x="931560" y="218938"/>
                </a:lnTo>
                <a:lnTo>
                  <a:pt x="881764" y="215941"/>
                </a:lnTo>
                <a:lnTo>
                  <a:pt x="832315" y="210899"/>
                </a:lnTo>
                <a:lnTo>
                  <a:pt x="783255" y="204072"/>
                </a:lnTo>
                <a:lnTo>
                  <a:pt x="734625" y="195719"/>
                </a:lnTo>
                <a:lnTo>
                  <a:pt x="686464" y="186096"/>
                </a:lnTo>
                <a:lnTo>
                  <a:pt x="638815" y="175463"/>
                </a:lnTo>
                <a:lnTo>
                  <a:pt x="591690" y="163823"/>
                </a:lnTo>
                <a:lnTo>
                  <a:pt x="545095" y="151564"/>
                </a:lnTo>
                <a:lnTo>
                  <a:pt x="453524" y="125850"/>
                </a:lnTo>
                <a:lnTo>
                  <a:pt x="311814" y="84021"/>
                </a:lnTo>
                <a:lnTo>
                  <a:pt x="260647" y="68076"/>
                </a:lnTo>
                <a:lnTo>
                  <a:pt x="210825" y="51471"/>
                </a:lnTo>
                <a:lnTo>
                  <a:pt x="162501" y="33881"/>
                </a:lnTo>
                <a:lnTo>
                  <a:pt x="115825" y="14976"/>
                </a:lnTo>
                <a:lnTo>
                  <a:pt x="83225" y="0"/>
                </a:lnTo>
                <a:close/>
              </a:path>
              <a:path w="1786254" h="264160">
                <a:moveTo>
                  <a:pt x="1786152" y="0"/>
                </a:moveTo>
                <a:lnTo>
                  <a:pt x="1705095" y="0"/>
                </a:lnTo>
                <a:lnTo>
                  <a:pt x="1668045" y="19831"/>
                </a:lnTo>
                <a:lnTo>
                  <a:pt x="1621731" y="42769"/>
                </a:lnTo>
                <a:lnTo>
                  <a:pt x="1574675" y="64404"/>
                </a:lnTo>
                <a:lnTo>
                  <a:pt x="1526987" y="84827"/>
                </a:lnTo>
                <a:lnTo>
                  <a:pt x="1478709" y="104035"/>
                </a:lnTo>
                <a:lnTo>
                  <a:pt x="1430017" y="122510"/>
                </a:lnTo>
                <a:lnTo>
                  <a:pt x="1380969" y="140066"/>
                </a:lnTo>
                <a:lnTo>
                  <a:pt x="1331623" y="156520"/>
                </a:lnTo>
                <a:lnTo>
                  <a:pt x="1282038" y="171686"/>
                </a:lnTo>
                <a:lnTo>
                  <a:pt x="1232273" y="185379"/>
                </a:lnTo>
                <a:lnTo>
                  <a:pt x="1182298" y="197308"/>
                </a:lnTo>
                <a:lnTo>
                  <a:pt x="1132175" y="206733"/>
                </a:lnTo>
                <a:lnTo>
                  <a:pt x="1081971" y="213632"/>
                </a:lnTo>
                <a:lnTo>
                  <a:pt x="1031756" y="217982"/>
                </a:lnTo>
                <a:lnTo>
                  <a:pt x="981596" y="219758"/>
                </a:lnTo>
                <a:lnTo>
                  <a:pt x="1270352" y="219758"/>
                </a:lnTo>
                <a:lnTo>
                  <a:pt x="1342828" y="198113"/>
                </a:lnTo>
                <a:lnTo>
                  <a:pt x="1392789" y="181358"/>
                </a:lnTo>
                <a:lnTo>
                  <a:pt x="1442375" y="163505"/>
                </a:lnTo>
                <a:lnTo>
                  <a:pt x="1491604" y="144704"/>
                </a:lnTo>
                <a:lnTo>
                  <a:pt x="1540480" y="125114"/>
                </a:lnTo>
                <a:lnTo>
                  <a:pt x="1588867" y="104178"/>
                </a:lnTo>
                <a:lnTo>
                  <a:pt x="1636693" y="81989"/>
                </a:lnTo>
                <a:lnTo>
                  <a:pt x="1683848" y="58425"/>
                </a:lnTo>
                <a:lnTo>
                  <a:pt x="1730209" y="33371"/>
                </a:lnTo>
                <a:lnTo>
                  <a:pt x="1775653" y="6710"/>
                </a:lnTo>
                <a:lnTo>
                  <a:pt x="1786152" y="0"/>
                </a:lnTo>
                <a:close/>
              </a:path>
            </a:pathLst>
          </a:custGeom>
          <a:solidFill>
            <a:srgbClr val="B1B1B1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22172" y="0"/>
            <a:ext cx="93418" cy="19186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63448" y="0"/>
            <a:ext cx="137026" cy="12862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13281" y="0"/>
            <a:ext cx="70692" cy="679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900932" y="2418812"/>
            <a:ext cx="2203167" cy="179340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44745" y="0"/>
            <a:ext cx="3113146" cy="300122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6313036" y="4954602"/>
            <a:ext cx="3791064" cy="635395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0" y="382767"/>
            <a:ext cx="8338885" cy="1092578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32481" y="2706447"/>
            <a:ext cx="11639136" cy="1373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4155" y="2920387"/>
            <a:ext cx="17157065" cy="6726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rgbClr val="15368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upo 76"/>
          <p:cNvGrpSpPr/>
          <p:nvPr/>
        </p:nvGrpSpPr>
        <p:grpSpPr>
          <a:xfrm>
            <a:off x="0" y="-679"/>
            <a:ext cx="20104100" cy="214686"/>
            <a:chOff x="0" y="-679"/>
            <a:chExt cx="20104100" cy="214686"/>
          </a:xfrm>
        </p:grpSpPr>
        <p:sp>
          <p:nvSpPr>
            <p:cNvPr id="3" name="object 3"/>
            <p:cNvSpPr/>
            <p:nvPr/>
          </p:nvSpPr>
          <p:spPr>
            <a:xfrm>
              <a:off x="1908266" y="16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89" y="0"/>
                  </a:moveTo>
                  <a:lnTo>
                    <a:pt x="61081" y="0"/>
                  </a:lnTo>
                  <a:lnTo>
                    <a:pt x="61081" y="23528"/>
                  </a:lnTo>
                  <a:lnTo>
                    <a:pt x="57603" y="71188"/>
                  </a:lnTo>
                  <a:lnTo>
                    <a:pt x="47500" y="116690"/>
                  </a:lnTo>
                  <a:lnTo>
                    <a:pt x="31265" y="159542"/>
                  </a:lnTo>
                  <a:lnTo>
                    <a:pt x="9390" y="199251"/>
                  </a:lnTo>
                  <a:lnTo>
                    <a:pt x="0" y="211788"/>
                  </a:lnTo>
                  <a:lnTo>
                    <a:pt x="529883" y="211788"/>
                  </a:lnTo>
                  <a:lnTo>
                    <a:pt x="52988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73581" y="5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60" h="212090">
                  <a:moveTo>
                    <a:pt x="695756" y="0"/>
                  </a:moveTo>
                  <a:lnTo>
                    <a:pt x="374484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84" y="211810"/>
                  </a:lnTo>
                  <a:lnTo>
                    <a:pt x="634669" y="211810"/>
                  </a:lnTo>
                  <a:lnTo>
                    <a:pt x="644067" y="199263"/>
                  </a:lnTo>
                  <a:lnTo>
                    <a:pt x="665949" y="159550"/>
                  </a:lnTo>
                  <a:lnTo>
                    <a:pt x="682180" y="116700"/>
                  </a:lnTo>
                  <a:lnTo>
                    <a:pt x="692277" y="71196"/>
                  </a:lnTo>
                  <a:lnTo>
                    <a:pt x="695756" y="23545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38146" y="-679"/>
              <a:ext cx="348615" cy="212725"/>
            </a:xfrm>
            <a:custGeom>
              <a:avLst/>
              <a:gdLst/>
              <a:ahLst/>
              <a:cxnLst/>
              <a:rect l="l" t="t" r="r" b="b"/>
              <a:pathLst>
                <a:path w="348614" h="212725">
                  <a:moveTo>
                    <a:pt x="348615" y="174320"/>
                  </a:moveTo>
                  <a:lnTo>
                    <a:pt x="342963" y="130149"/>
                  </a:lnTo>
                  <a:lnTo>
                    <a:pt x="326961" y="90170"/>
                  </a:lnTo>
                  <a:lnTo>
                    <a:pt x="302056" y="55816"/>
                  </a:lnTo>
                  <a:lnTo>
                    <a:pt x="269659" y="28498"/>
                  </a:lnTo>
                  <a:lnTo>
                    <a:pt x="231216" y="9664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81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64" y="685"/>
                  </a:lnTo>
                  <a:lnTo>
                    <a:pt x="117411" y="9664"/>
                  </a:lnTo>
                  <a:lnTo>
                    <a:pt x="78968" y="28498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51" y="130149"/>
                  </a:lnTo>
                  <a:lnTo>
                    <a:pt x="0" y="174320"/>
                  </a:lnTo>
                  <a:lnTo>
                    <a:pt x="5130" y="212496"/>
                  </a:lnTo>
                  <a:lnTo>
                    <a:pt x="343484" y="212496"/>
                  </a:lnTo>
                  <a:lnTo>
                    <a:pt x="348615" y="17432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578222" y="0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90">
                  <a:moveTo>
                    <a:pt x="297011" y="0"/>
                  </a:moveTo>
                  <a:lnTo>
                    <a:pt x="51608" y="0"/>
                  </a:lnTo>
                  <a:lnTo>
                    <a:pt x="46566" y="4250"/>
                  </a:lnTo>
                  <a:lnTo>
                    <a:pt x="21651" y="38604"/>
                  </a:lnTo>
                  <a:lnTo>
                    <a:pt x="5651" y="78578"/>
                  </a:lnTo>
                  <a:lnTo>
                    <a:pt x="0" y="122749"/>
                  </a:lnTo>
                  <a:lnTo>
                    <a:pt x="6226" y="169087"/>
                  </a:lnTo>
                  <a:lnTo>
                    <a:pt x="23797" y="210726"/>
                  </a:lnTo>
                  <a:lnTo>
                    <a:pt x="24631" y="211805"/>
                  </a:lnTo>
                  <a:lnTo>
                    <a:pt x="323986" y="211805"/>
                  </a:lnTo>
                  <a:lnTo>
                    <a:pt x="324819" y="210726"/>
                  </a:lnTo>
                  <a:lnTo>
                    <a:pt x="342391" y="169087"/>
                  </a:lnTo>
                  <a:lnTo>
                    <a:pt x="348617" y="122749"/>
                  </a:lnTo>
                  <a:lnTo>
                    <a:pt x="342965" y="78578"/>
                  </a:lnTo>
                  <a:lnTo>
                    <a:pt x="326966" y="38604"/>
                  </a:lnTo>
                  <a:lnTo>
                    <a:pt x="302052" y="4250"/>
                  </a:lnTo>
                  <a:lnTo>
                    <a:pt x="297011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2786770" y="0"/>
              <a:ext cx="697865" cy="212090"/>
              <a:chOff x="2786770" y="0"/>
              <a:chExt cx="697865" cy="212090"/>
            </a:xfrm>
          </p:grpSpPr>
          <p:sp>
            <p:nvSpPr>
              <p:cNvPr id="8" name="object 8"/>
              <p:cNvSpPr/>
              <p:nvPr/>
            </p:nvSpPr>
            <p:spPr>
              <a:xfrm>
                <a:off x="3135409" y="11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09" y="0"/>
                    </a:moveTo>
                    <a:lnTo>
                      <a:pt x="0" y="0"/>
                    </a:lnTo>
                    <a:lnTo>
                      <a:pt x="3265" y="47226"/>
                    </a:lnTo>
                    <a:lnTo>
                      <a:pt x="12598" y="92516"/>
                    </a:lnTo>
                    <a:lnTo>
                      <a:pt x="27584" y="135458"/>
                    </a:lnTo>
                    <a:lnTo>
                      <a:pt x="47811" y="175636"/>
                    </a:lnTo>
                    <a:lnTo>
                      <a:pt x="72292" y="211793"/>
                    </a:lnTo>
                    <a:lnTo>
                      <a:pt x="348606" y="211793"/>
                    </a:lnTo>
                    <a:lnTo>
                      <a:pt x="348609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9" name="object 9"/>
              <p:cNvSpPr/>
              <p:nvPr/>
            </p:nvSpPr>
            <p:spPr>
              <a:xfrm>
                <a:off x="2786770" y="0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07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276314" y="211805"/>
                    </a:lnTo>
                    <a:lnTo>
                      <a:pt x="300795" y="175648"/>
                    </a:lnTo>
                    <a:lnTo>
                      <a:pt x="321021" y="135470"/>
                    </a:lnTo>
                    <a:lnTo>
                      <a:pt x="336008" y="92530"/>
                    </a:lnTo>
                    <a:lnTo>
                      <a:pt x="345341" y="47240"/>
                    </a:lnTo>
                    <a:lnTo>
                      <a:pt x="348607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0" name="object 10"/>
            <p:cNvSpPr/>
            <p:nvPr/>
          </p:nvSpPr>
          <p:spPr>
            <a:xfrm>
              <a:off x="3484702" y="5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10" h="212090">
                  <a:moveTo>
                    <a:pt x="1045171" y="0"/>
                  </a:moveTo>
                  <a:lnTo>
                    <a:pt x="347929" y="0"/>
                  </a:lnTo>
                  <a:lnTo>
                    <a:pt x="0" y="0"/>
                  </a:lnTo>
                  <a:lnTo>
                    <a:pt x="211797" y="211810"/>
                  </a:lnTo>
                  <a:lnTo>
                    <a:pt x="347929" y="211810"/>
                  </a:lnTo>
                  <a:lnTo>
                    <a:pt x="1045171" y="211810"/>
                  </a:lnTo>
                  <a:lnTo>
                    <a:pt x="1045171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342438" y="5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4" h="212090">
                  <a:moveTo>
                    <a:pt x="909815" y="0"/>
                  </a:moveTo>
                  <a:lnTo>
                    <a:pt x="212572" y="0"/>
                  </a:lnTo>
                  <a:lnTo>
                    <a:pt x="211810" y="0"/>
                  </a:lnTo>
                  <a:lnTo>
                    <a:pt x="0" y="211810"/>
                  </a:lnTo>
                  <a:lnTo>
                    <a:pt x="212572" y="211810"/>
                  </a:lnTo>
                  <a:lnTo>
                    <a:pt x="909815" y="211810"/>
                  </a:lnTo>
                  <a:lnTo>
                    <a:pt x="90981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0" y="12"/>
              <a:ext cx="909319" cy="213995"/>
              <a:chOff x="0" y="12"/>
              <a:chExt cx="909319" cy="213995"/>
            </a:xfrm>
          </p:grpSpPr>
          <p:pic>
            <p:nvPicPr>
              <p:cNvPr id="13" name="object 13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95041" y="12"/>
                <a:ext cx="214276" cy="213616"/>
              </a:xfrm>
              <a:prstGeom prst="rect">
                <a:avLst/>
              </a:prstGeom>
            </p:spPr>
          </p:pic>
          <p:sp>
            <p:nvSpPr>
              <p:cNvPr id="14" name="object 14"/>
              <p:cNvSpPr/>
              <p:nvPr/>
            </p:nvSpPr>
            <p:spPr>
              <a:xfrm>
                <a:off x="0" y="16"/>
                <a:ext cx="67945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79450" h="212090">
                    <a:moveTo>
                      <a:pt x="480767" y="0"/>
                    </a:moveTo>
                    <a:lnTo>
                      <a:pt x="0" y="0"/>
                    </a:lnTo>
                    <a:lnTo>
                      <a:pt x="0" y="211788"/>
                    </a:lnTo>
                    <a:lnTo>
                      <a:pt x="679140" y="211788"/>
                    </a:lnTo>
                    <a:lnTo>
                      <a:pt x="645999" y="207978"/>
                    </a:lnTo>
                    <a:lnTo>
                      <a:pt x="600972" y="191915"/>
                    </a:lnTo>
                    <a:lnTo>
                      <a:pt x="561236" y="166706"/>
                    </a:lnTo>
                    <a:lnTo>
                      <a:pt x="528071" y="133631"/>
                    </a:lnTo>
                    <a:lnTo>
                      <a:pt x="502752" y="93969"/>
                    </a:lnTo>
                    <a:lnTo>
                      <a:pt x="486558" y="48999"/>
                    </a:lnTo>
                    <a:lnTo>
                      <a:pt x="480767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5" name="object 15"/>
            <p:cNvSpPr/>
            <p:nvPr/>
          </p:nvSpPr>
          <p:spPr>
            <a:xfrm>
              <a:off x="953884" y="1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697" y="495"/>
                  </a:moveTo>
                  <a:lnTo>
                    <a:pt x="271233" y="3886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497" y="48437"/>
                  </a:lnTo>
                  <a:lnTo>
                    <a:pt x="106705" y="73431"/>
                  </a:lnTo>
                  <a:lnTo>
                    <a:pt x="73482" y="102793"/>
                  </a:lnTo>
                  <a:lnTo>
                    <a:pt x="44234" y="136131"/>
                  </a:lnTo>
                  <a:lnTo>
                    <a:pt x="19392" y="173037"/>
                  </a:lnTo>
                  <a:lnTo>
                    <a:pt x="0" y="211797"/>
                  </a:lnTo>
                  <a:lnTo>
                    <a:pt x="318211" y="211797"/>
                  </a:lnTo>
                  <a:lnTo>
                    <a:pt x="319697" y="211797"/>
                  </a:lnTo>
                  <a:lnTo>
                    <a:pt x="319697" y="495"/>
                  </a:lnTo>
                  <a:close/>
                </a:path>
                <a:path w="320040" h="212090">
                  <a:moveTo>
                    <a:pt x="319697" y="0"/>
                  </a:moveTo>
                  <a:lnTo>
                    <a:pt x="318211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57"/>
                  </a:lnTo>
                  <a:lnTo>
                    <a:pt x="318706" y="469"/>
                  </a:lnTo>
                  <a:lnTo>
                    <a:pt x="319201" y="495"/>
                  </a:lnTo>
                  <a:lnTo>
                    <a:pt x="319697" y="495"/>
                  </a:lnTo>
                  <a:lnTo>
                    <a:pt x="319697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834862" y="0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8" y="0"/>
                  </a:moveTo>
                  <a:lnTo>
                    <a:pt x="61093" y="0"/>
                  </a:lnTo>
                  <a:lnTo>
                    <a:pt x="61093" y="23528"/>
                  </a:lnTo>
                  <a:lnTo>
                    <a:pt x="57616" y="71188"/>
                  </a:lnTo>
                  <a:lnTo>
                    <a:pt x="47513" y="116690"/>
                  </a:lnTo>
                  <a:lnTo>
                    <a:pt x="31277" y="159542"/>
                  </a:lnTo>
                  <a:lnTo>
                    <a:pt x="9403" y="199251"/>
                  </a:lnTo>
                  <a:lnTo>
                    <a:pt x="0" y="211805"/>
                  </a:lnTo>
                  <a:lnTo>
                    <a:pt x="529896" y="211805"/>
                  </a:lnTo>
                  <a:lnTo>
                    <a:pt x="529898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00201" y="5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72" y="211810"/>
                  </a:lnTo>
                  <a:lnTo>
                    <a:pt x="634657" y="211810"/>
                  </a:lnTo>
                  <a:lnTo>
                    <a:pt x="644055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44" y="23520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8" name="object 18"/>
            <p:cNvGrpSpPr/>
            <p:nvPr/>
          </p:nvGrpSpPr>
          <p:grpSpPr>
            <a:xfrm>
              <a:off x="8364760" y="0"/>
              <a:ext cx="1030605" cy="212090"/>
              <a:chOff x="8364760" y="0"/>
              <a:chExt cx="1030605" cy="212090"/>
            </a:xfrm>
          </p:grpSpPr>
          <p:sp>
            <p:nvSpPr>
              <p:cNvPr id="19" name="object 19"/>
              <p:cNvSpPr/>
              <p:nvPr/>
            </p:nvSpPr>
            <p:spPr>
              <a:xfrm>
                <a:off x="8364760" y="0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188161" y="0"/>
                    </a:moveTo>
                    <a:lnTo>
                      <a:pt x="160466" y="0"/>
                    </a:lnTo>
                    <a:lnTo>
                      <a:pt x="117407" y="8957"/>
                    </a:lnTo>
                    <a:lnTo>
                      <a:pt x="78962" y="27801"/>
                    </a:lnTo>
                    <a:lnTo>
                      <a:pt x="46566" y="55112"/>
                    </a:lnTo>
                    <a:lnTo>
                      <a:pt x="21651" y="89466"/>
                    </a:lnTo>
                    <a:lnTo>
                      <a:pt x="5651" y="129440"/>
                    </a:lnTo>
                    <a:lnTo>
                      <a:pt x="0" y="173611"/>
                    </a:lnTo>
                    <a:lnTo>
                      <a:pt x="5131" y="211805"/>
                    </a:lnTo>
                    <a:lnTo>
                      <a:pt x="343485" y="211805"/>
                    </a:lnTo>
                    <a:lnTo>
                      <a:pt x="348617" y="173611"/>
                    </a:lnTo>
                    <a:lnTo>
                      <a:pt x="342966" y="129440"/>
                    </a:lnTo>
                    <a:lnTo>
                      <a:pt x="326968" y="89466"/>
                    </a:lnTo>
                    <a:lnTo>
                      <a:pt x="302056" y="55112"/>
                    </a:lnTo>
                    <a:lnTo>
                      <a:pt x="269662" y="27801"/>
                    </a:lnTo>
                    <a:lnTo>
                      <a:pt x="231220" y="8957"/>
                    </a:lnTo>
                    <a:lnTo>
                      <a:pt x="188161" y="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20"/>
              <p:cNvSpPr/>
              <p:nvPr/>
            </p:nvSpPr>
            <p:spPr>
              <a:xfrm>
                <a:off x="8725872" y="0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209746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0" y="211805"/>
                    </a:lnTo>
                    <a:lnTo>
                      <a:pt x="336008" y="185005"/>
                    </a:lnTo>
                    <a:lnTo>
                      <a:pt x="321021" y="142065"/>
                    </a:lnTo>
                    <a:lnTo>
                      <a:pt x="300795" y="101887"/>
                    </a:lnTo>
                    <a:lnTo>
                      <a:pt x="275742" y="64886"/>
                    </a:lnTo>
                    <a:lnTo>
                      <a:pt x="246277" y="31475"/>
                    </a:lnTo>
                    <a:lnTo>
                      <a:pt x="212814" y="2069"/>
                    </a:lnTo>
                    <a:lnTo>
                      <a:pt x="209746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9053726" y="0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341532" y="0"/>
                    </a:moveTo>
                    <a:lnTo>
                      <a:pt x="131778" y="0"/>
                    </a:lnTo>
                    <a:lnTo>
                      <a:pt x="128717" y="2064"/>
                    </a:lnTo>
                    <a:lnTo>
                      <a:pt x="95254" y="31470"/>
                    </a:lnTo>
                    <a:lnTo>
                      <a:pt x="65789" y="64881"/>
                    </a:lnTo>
                    <a:lnTo>
                      <a:pt x="40736" y="101882"/>
                    </a:lnTo>
                    <a:lnTo>
                      <a:pt x="20510" y="142060"/>
                    </a:lnTo>
                    <a:lnTo>
                      <a:pt x="5523" y="18500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41532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2" name="object 22"/>
            <p:cNvSpPr/>
            <p:nvPr/>
          </p:nvSpPr>
          <p:spPr>
            <a:xfrm>
              <a:off x="5227118" y="0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4" h="212090">
                  <a:moveTo>
                    <a:pt x="697245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97245" y="211805"/>
                  </a:lnTo>
                  <a:lnTo>
                    <a:pt x="69724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3" name="object 23"/>
            <p:cNvGrpSpPr/>
            <p:nvPr/>
          </p:nvGrpSpPr>
          <p:grpSpPr>
            <a:xfrm>
              <a:off x="5924405" y="-5"/>
              <a:ext cx="911860" cy="213995"/>
              <a:chOff x="5924405" y="-5"/>
              <a:chExt cx="911860" cy="213995"/>
            </a:xfrm>
          </p:grpSpPr>
          <p:pic>
            <p:nvPicPr>
              <p:cNvPr id="24" name="object 24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21651" y="-5"/>
                <a:ext cx="214276" cy="213616"/>
              </a:xfrm>
              <a:prstGeom prst="rect">
                <a:avLst/>
              </a:prstGeom>
            </p:spPr>
          </p:pic>
          <p:sp>
            <p:nvSpPr>
              <p:cNvPr id="25" name="object 25"/>
              <p:cNvSpPr/>
              <p:nvPr/>
            </p:nvSpPr>
            <p:spPr>
              <a:xfrm>
                <a:off x="5924405" y="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490" y="211805"/>
                    </a:lnTo>
                    <a:lnTo>
                      <a:pt x="648203" y="207977"/>
                    </a:lnTo>
                    <a:lnTo>
                      <a:pt x="603176" y="191914"/>
                    </a:lnTo>
                    <a:lnTo>
                      <a:pt x="563441" y="166706"/>
                    </a:lnTo>
                    <a:lnTo>
                      <a:pt x="530275" y="133631"/>
                    </a:lnTo>
                    <a:lnTo>
                      <a:pt x="504956" y="93969"/>
                    </a:lnTo>
                    <a:lnTo>
                      <a:pt x="488762" y="48999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6" name="object 26"/>
            <p:cNvSpPr/>
            <p:nvPr/>
          </p:nvSpPr>
          <p:spPr>
            <a:xfrm>
              <a:off x="6880479" y="5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23" y="0"/>
                  </a:moveTo>
                  <a:lnTo>
                    <a:pt x="301294" y="0"/>
                  </a:lnTo>
                  <a:lnTo>
                    <a:pt x="306908" y="292"/>
                  </a:lnTo>
                  <a:lnTo>
                    <a:pt x="312547" y="431"/>
                  </a:lnTo>
                  <a:lnTo>
                    <a:pt x="318223" y="444"/>
                  </a:lnTo>
                  <a:lnTo>
                    <a:pt x="318223" y="0"/>
                  </a:lnTo>
                  <a:close/>
                </a:path>
                <a:path w="320040" h="212090">
                  <a:moveTo>
                    <a:pt x="319722" y="0"/>
                  </a:moveTo>
                  <a:lnTo>
                    <a:pt x="318236" y="0"/>
                  </a:lnTo>
                  <a:lnTo>
                    <a:pt x="318236" y="444"/>
                  </a:lnTo>
                  <a:lnTo>
                    <a:pt x="318719" y="457"/>
                  </a:lnTo>
                  <a:lnTo>
                    <a:pt x="319214" y="495"/>
                  </a:lnTo>
                  <a:lnTo>
                    <a:pt x="318223" y="533"/>
                  </a:lnTo>
                  <a:lnTo>
                    <a:pt x="271246" y="3886"/>
                  </a:lnTo>
                  <a:lnTo>
                    <a:pt x="226187" y="13258"/>
                  </a:lnTo>
                  <a:lnTo>
                    <a:pt x="183476" y="28244"/>
                  </a:lnTo>
                  <a:lnTo>
                    <a:pt x="143522" y="48437"/>
                  </a:lnTo>
                  <a:lnTo>
                    <a:pt x="106718" y="73418"/>
                  </a:lnTo>
                  <a:lnTo>
                    <a:pt x="73494" y="102793"/>
                  </a:lnTo>
                  <a:lnTo>
                    <a:pt x="44259" y="136131"/>
                  </a:lnTo>
                  <a:lnTo>
                    <a:pt x="19405" y="173024"/>
                  </a:lnTo>
                  <a:lnTo>
                    <a:pt x="0" y="211810"/>
                  </a:lnTo>
                  <a:lnTo>
                    <a:pt x="318223" y="211810"/>
                  </a:lnTo>
                  <a:lnTo>
                    <a:pt x="319709" y="211810"/>
                  </a:lnTo>
                  <a:lnTo>
                    <a:pt x="319709" y="495"/>
                  </a:lnTo>
                  <a:lnTo>
                    <a:pt x="31972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760103" y="16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87" y="0"/>
                  </a:moveTo>
                  <a:lnTo>
                    <a:pt x="61081" y="0"/>
                  </a:lnTo>
                  <a:lnTo>
                    <a:pt x="61081" y="23528"/>
                  </a:lnTo>
                  <a:lnTo>
                    <a:pt x="57603" y="71188"/>
                  </a:lnTo>
                  <a:lnTo>
                    <a:pt x="47500" y="116690"/>
                  </a:lnTo>
                  <a:lnTo>
                    <a:pt x="31265" y="159542"/>
                  </a:lnTo>
                  <a:lnTo>
                    <a:pt x="9390" y="199251"/>
                  </a:lnTo>
                  <a:lnTo>
                    <a:pt x="0" y="211788"/>
                  </a:lnTo>
                  <a:lnTo>
                    <a:pt x="529883" y="211788"/>
                  </a:lnTo>
                  <a:lnTo>
                    <a:pt x="529887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125429" y="5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72" y="211810"/>
                  </a:lnTo>
                  <a:lnTo>
                    <a:pt x="634669" y="211810"/>
                  </a:lnTo>
                  <a:lnTo>
                    <a:pt x="644055" y="199263"/>
                  </a:lnTo>
                  <a:lnTo>
                    <a:pt x="665937" y="159550"/>
                  </a:lnTo>
                  <a:lnTo>
                    <a:pt x="682167" y="116700"/>
                  </a:lnTo>
                  <a:lnTo>
                    <a:pt x="692277" y="71196"/>
                  </a:lnTo>
                  <a:lnTo>
                    <a:pt x="695744" y="23545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289980" y="-679"/>
              <a:ext cx="349250" cy="212725"/>
            </a:xfrm>
            <a:custGeom>
              <a:avLst/>
              <a:gdLst/>
              <a:ahLst/>
              <a:cxnLst/>
              <a:rect l="l" t="t" r="r" b="b"/>
              <a:pathLst>
                <a:path w="349250" h="212725">
                  <a:moveTo>
                    <a:pt x="348627" y="174320"/>
                  </a:moveTo>
                  <a:lnTo>
                    <a:pt x="342976" y="130149"/>
                  </a:lnTo>
                  <a:lnTo>
                    <a:pt x="326974" y="90170"/>
                  </a:lnTo>
                  <a:lnTo>
                    <a:pt x="302056" y="55816"/>
                  </a:lnTo>
                  <a:lnTo>
                    <a:pt x="269659" y="28498"/>
                  </a:lnTo>
                  <a:lnTo>
                    <a:pt x="231216" y="9664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77" y="685"/>
                  </a:lnTo>
                  <a:lnTo>
                    <a:pt x="117411" y="9664"/>
                  </a:lnTo>
                  <a:lnTo>
                    <a:pt x="78968" y="28498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51" y="130149"/>
                  </a:lnTo>
                  <a:lnTo>
                    <a:pt x="0" y="174320"/>
                  </a:lnTo>
                  <a:lnTo>
                    <a:pt x="5130" y="212496"/>
                  </a:lnTo>
                  <a:lnTo>
                    <a:pt x="343496" y="212496"/>
                  </a:lnTo>
                  <a:lnTo>
                    <a:pt x="348627" y="17432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430060" y="0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90">
                  <a:moveTo>
                    <a:pt x="297011" y="0"/>
                  </a:moveTo>
                  <a:lnTo>
                    <a:pt x="51608" y="0"/>
                  </a:lnTo>
                  <a:lnTo>
                    <a:pt x="46566" y="4250"/>
                  </a:lnTo>
                  <a:lnTo>
                    <a:pt x="21651" y="38604"/>
                  </a:lnTo>
                  <a:lnTo>
                    <a:pt x="5651" y="78578"/>
                  </a:lnTo>
                  <a:lnTo>
                    <a:pt x="0" y="122749"/>
                  </a:lnTo>
                  <a:lnTo>
                    <a:pt x="6226" y="169087"/>
                  </a:lnTo>
                  <a:lnTo>
                    <a:pt x="23797" y="210726"/>
                  </a:lnTo>
                  <a:lnTo>
                    <a:pt x="24631" y="211805"/>
                  </a:lnTo>
                  <a:lnTo>
                    <a:pt x="323986" y="211805"/>
                  </a:lnTo>
                  <a:lnTo>
                    <a:pt x="324819" y="210726"/>
                  </a:lnTo>
                  <a:lnTo>
                    <a:pt x="342391" y="169087"/>
                  </a:lnTo>
                  <a:lnTo>
                    <a:pt x="348617" y="122749"/>
                  </a:lnTo>
                  <a:lnTo>
                    <a:pt x="342965" y="78578"/>
                  </a:lnTo>
                  <a:lnTo>
                    <a:pt x="326966" y="38604"/>
                  </a:lnTo>
                  <a:lnTo>
                    <a:pt x="302052" y="4250"/>
                  </a:lnTo>
                  <a:lnTo>
                    <a:pt x="297011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1" name="object 31"/>
            <p:cNvGrpSpPr/>
            <p:nvPr/>
          </p:nvGrpSpPr>
          <p:grpSpPr>
            <a:xfrm>
              <a:off x="12638609" y="0"/>
              <a:ext cx="697865" cy="212090"/>
              <a:chOff x="12638609" y="0"/>
              <a:chExt cx="697865" cy="212090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12987249" y="11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574" y="0"/>
                    </a:moveTo>
                    <a:lnTo>
                      <a:pt x="0" y="0"/>
                    </a:lnTo>
                    <a:lnTo>
                      <a:pt x="3265" y="47226"/>
                    </a:lnTo>
                    <a:lnTo>
                      <a:pt x="12598" y="92516"/>
                    </a:lnTo>
                    <a:lnTo>
                      <a:pt x="27584" y="135458"/>
                    </a:lnTo>
                    <a:lnTo>
                      <a:pt x="47811" y="175636"/>
                    </a:lnTo>
                    <a:lnTo>
                      <a:pt x="72292" y="211793"/>
                    </a:lnTo>
                    <a:lnTo>
                      <a:pt x="348606" y="211793"/>
                    </a:lnTo>
                    <a:lnTo>
                      <a:pt x="348574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33"/>
              <p:cNvSpPr/>
              <p:nvPr/>
            </p:nvSpPr>
            <p:spPr>
              <a:xfrm>
                <a:off x="12638609" y="0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607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276314" y="211805"/>
                    </a:lnTo>
                    <a:lnTo>
                      <a:pt x="300795" y="175648"/>
                    </a:lnTo>
                    <a:lnTo>
                      <a:pt x="321021" y="135470"/>
                    </a:lnTo>
                    <a:lnTo>
                      <a:pt x="336008" y="92530"/>
                    </a:lnTo>
                    <a:lnTo>
                      <a:pt x="345341" y="47240"/>
                    </a:lnTo>
                    <a:lnTo>
                      <a:pt x="348607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4" name="object 34"/>
            <p:cNvSpPr/>
            <p:nvPr/>
          </p:nvSpPr>
          <p:spPr>
            <a:xfrm>
              <a:off x="13336550" y="5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09" h="212090">
                  <a:moveTo>
                    <a:pt x="1045159" y="0"/>
                  </a:moveTo>
                  <a:lnTo>
                    <a:pt x="347916" y="0"/>
                  </a:lnTo>
                  <a:lnTo>
                    <a:pt x="0" y="0"/>
                  </a:lnTo>
                  <a:lnTo>
                    <a:pt x="211785" y="211810"/>
                  </a:lnTo>
                  <a:lnTo>
                    <a:pt x="347916" y="211810"/>
                  </a:lnTo>
                  <a:lnTo>
                    <a:pt x="1045159" y="211810"/>
                  </a:lnTo>
                  <a:lnTo>
                    <a:pt x="1045159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194145" y="0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5" h="212090">
                  <a:moveTo>
                    <a:pt x="909828" y="0"/>
                  </a:moveTo>
                  <a:lnTo>
                    <a:pt x="212572" y="0"/>
                  </a:lnTo>
                  <a:lnTo>
                    <a:pt x="211810" y="0"/>
                  </a:lnTo>
                  <a:lnTo>
                    <a:pt x="0" y="211810"/>
                  </a:lnTo>
                  <a:lnTo>
                    <a:pt x="212572" y="211810"/>
                  </a:lnTo>
                  <a:lnTo>
                    <a:pt x="909828" y="211810"/>
                  </a:lnTo>
                  <a:lnTo>
                    <a:pt x="909828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6" name="object 36"/>
            <p:cNvGrpSpPr/>
            <p:nvPr/>
          </p:nvGrpSpPr>
          <p:grpSpPr>
            <a:xfrm>
              <a:off x="9849635" y="0"/>
              <a:ext cx="911860" cy="213995"/>
              <a:chOff x="9849635" y="0"/>
              <a:chExt cx="911860" cy="213995"/>
            </a:xfrm>
          </p:grpSpPr>
          <p:pic>
            <p:nvPicPr>
              <p:cNvPr id="37" name="object 37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0546880" y="12"/>
                <a:ext cx="214276" cy="213616"/>
              </a:xfrm>
              <a:prstGeom prst="rect">
                <a:avLst/>
              </a:prstGeom>
            </p:spPr>
          </p:pic>
          <p:sp>
            <p:nvSpPr>
              <p:cNvPr id="38" name="object 38"/>
              <p:cNvSpPr/>
              <p:nvPr/>
            </p:nvSpPr>
            <p:spPr>
              <a:xfrm>
                <a:off x="9849635" y="0"/>
                <a:ext cx="68135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354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345" y="211805"/>
                    </a:lnTo>
                    <a:lnTo>
                      <a:pt x="648203" y="207994"/>
                    </a:lnTo>
                    <a:lnTo>
                      <a:pt x="603176" y="191931"/>
                    </a:lnTo>
                    <a:lnTo>
                      <a:pt x="563441" y="166723"/>
                    </a:lnTo>
                    <a:lnTo>
                      <a:pt x="530275" y="133648"/>
                    </a:lnTo>
                    <a:lnTo>
                      <a:pt x="504956" y="93986"/>
                    </a:lnTo>
                    <a:lnTo>
                      <a:pt x="488762" y="49016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9" name="object 39"/>
            <p:cNvSpPr/>
            <p:nvPr/>
          </p:nvSpPr>
          <p:spPr>
            <a:xfrm>
              <a:off x="10805719" y="1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11" y="0"/>
                  </a:move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57"/>
                  </a:lnTo>
                  <a:lnTo>
                    <a:pt x="318211" y="0"/>
                  </a:lnTo>
                  <a:close/>
                </a:path>
                <a:path w="320040" h="212090">
                  <a:moveTo>
                    <a:pt x="319697" y="495"/>
                  </a:moveTo>
                  <a:lnTo>
                    <a:pt x="271233" y="3886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510" y="48437"/>
                  </a:lnTo>
                  <a:lnTo>
                    <a:pt x="106705" y="73431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392" y="173037"/>
                  </a:lnTo>
                  <a:lnTo>
                    <a:pt x="0" y="211797"/>
                  </a:lnTo>
                  <a:lnTo>
                    <a:pt x="318211" y="211797"/>
                  </a:lnTo>
                  <a:lnTo>
                    <a:pt x="319697" y="211797"/>
                  </a:lnTo>
                  <a:lnTo>
                    <a:pt x="319697" y="495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18223" y="457"/>
                  </a:lnTo>
                  <a:lnTo>
                    <a:pt x="318706" y="469"/>
                  </a:lnTo>
                  <a:lnTo>
                    <a:pt x="319201" y="495"/>
                  </a:lnTo>
                  <a:lnTo>
                    <a:pt x="319697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686701" y="0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15" y="0"/>
                  </a:moveTo>
                  <a:lnTo>
                    <a:pt x="61093" y="0"/>
                  </a:lnTo>
                  <a:lnTo>
                    <a:pt x="61093" y="23528"/>
                  </a:lnTo>
                  <a:lnTo>
                    <a:pt x="57616" y="71188"/>
                  </a:lnTo>
                  <a:lnTo>
                    <a:pt x="47513" y="116690"/>
                  </a:lnTo>
                  <a:lnTo>
                    <a:pt x="31277" y="159542"/>
                  </a:lnTo>
                  <a:lnTo>
                    <a:pt x="9403" y="199251"/>
                  </a:lnTo>
                  <a:lnTo>
                    <a:pt x="0" y="211805"/>
                  </a:lnTo>
                  <a:lnTo>
                    <a:pt x="529896" y="211805"/>
                  </a:lnTo>
                  <a:lnTo>
                    <a:pt x="529915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7052036" y="5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56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72" y="211810"/>
                  </a:lnTo>
                  <a:lnTo>
                    <a:pt x="634657" y="211810"/>
                  </a:lnTo>
                  <a:lnTo>
                    <a:pt x="644067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56" y="23520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2" name="object 42"/>
            <p:cNvGrpSpPr/>
            <p:nvPr/>
          </p:nvGrpSpPr>
          <p:grpSpPr>
            <a:xfrm>
              <a:off x="18216601" y="0"/>
              <a:ext cx="1030605" cy="212090"/>
              <a:chOff x="18216601" y="0"/>
              <a:chExt cx="1030605" cy="212090"/>
            </a:xfrm>
          </p:grpSpPr>
          <p:sp>
            <p:nvSpPr>
              <p:cNvPr id="43" name="object 43"/>
              <p:cNvSpPr/>
              <p:nvPr/>
            </p:nvSpPr>
            <p:spPr>
              <a:xfrm>
                <a:off x="18216601" y="0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188161" y="0"/>
                    </a:moveTo>
                    <a:lnTo>
                      <a:pt x="160455" y="0"/>
                    </a:lnTo>
                    <a:lnTo>
                      <a:pt x="117401" y="8957"/>
                    </a:lnTo>
                    <a:lnTo>
                      <a:pt x="78959" y="27801"/>
                    </a:lnTo>
                    <a:lnTo>
                      <a:pt x="46565" y="55112"/>
                    </a:lnTo>
                    <a:lnTo>
                      <a:pt x="21651" y="89466"/>
                    </a:lnTo>
                    <a:lnTo>
                      <a:pt x="5651" y="129440"/>
                    </a:lnTo>
                    <a:lnTo>
                      <a:pt x="0" y="173611"/>
                    </a:lnTo>
                    <a:lnTo>
                      <a:pt x="5131" y="211805"/>
                    </a:lnTo>
                    <a:lnTo>
                      <a:pt x="343485" y="211805"/>
                    </a:lnTo>
                    <a:lnTo>
                      <a:pt x="348617" y="173611"/>
                    </a:lnTo>
                    <a:lnTo>
                      <a:pt x="342965" y="129440"/>
                    </a:lnTo>
                    <a:lnTo>
                      <a:pt x="326966" y="89466"/>
                    </a:lnTo>
                    <a:lnTo>
                      <a:pt x="302052" y="55112"/>
                    </a:lnTo>
                    <a:lnTo>
                      <a:pt x="269657" y="27801"/>
                    </a:lnTo>
                    <a:lnTo>
                      <a:pt x="231216" y="8957"/>
                    </a:lnTo>
                    <a:lnTo>
                      <a:pt x="188161" y="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18577712" y="0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209746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0" y="211805"/>
                    </a:lnTo>
                    <a:lnTo>
                      <a:pt x="336008" y="185005"/>
                    </a:lnTo>
                    <a:lnTo>
                      <a:pt x="321021" y="142065"/>
                    </a:lnTo>
                    <a:lnTo>
                      <a:pt x="300795" y="101887"/>
                    </a:lnTo>
                    <a:lnTo>
                      <a:pt x="275742" y="64886"/>
                    </a:lnTo>
                    <a:lnTo>
                      <a:pt x="246277" y="31475"/>
                    </a:lnTo>
                    <a:lnTo>
                      <a:pt x="212814" y="2069"/>
                    </a:lnTo>
                    <a:lnTo>
                      <a:pt x="209746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18905566" y="0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341532" y="0"/>
                    </a:moveTo>
                    <a:lnTo>
                      <a:pt x="131778" y="0"/>
                    </a:lnTo>
                    <a:lnTo>
                      <a:pt x="128717" y="2064"/>
                    </a:lnTo>
                    <a:lnTo>
                      <a:pt x="95254" y="31470"/>
                    </a:lnTo>
                    <a:lnTo>
                      <a:pt x="65789" y="64881"/>
                    </a:lnTo>
                    <a:lnTo>
                      <a:pt x="40736" y="101882"/>
                    </a:lnTo>
                    <a:lnTo>
                      <a:pt x="20510" y="142060"/>
                    </a:lnTo>
                    <a:lnTo>
                      <a:pt x="5523" y="18500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41532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6" name="object 46"/>
            <p:cNvSpPr/>
            <p:nvPr/>
          </p:nvSpPr>
          <p:spPr>
            <a:xfrm>
              <a:off x="15078964" y="0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5" h="212090">
                  <a:moveTo>
                    <a:pt x="697245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97245" y="211805"/>
                  </a:lnTo>
                  <a:lnTo>
                    <a:pt x="69724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7" name="object 47"/>
            <p:cNvGrpSpPr/>
            <p:nvPr/>
          </p:nvGrpSpPr>
          <p:grpSpPr>
            <a:xfrm>
              <a:off x="15776243" y="-5"/>
              <a:ext cx="911860" cy="213995"/>
              <a:chOff x="15776243" y="-5"/>
              <a:chExt cx="911860" cy="213995"/>
            </a:xfrm>
          </p:grpSpPr>
          <p:pic>
            <p:nvPicPr>
              <p:cNvPr id="48" name="object 48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6473489" y="-5"/>
                <a:ext cx="214276" cy="213616"/>
              </a:xfrm>
              <a:prstGeom prst="rect">
                <a:avLst/>
              </a:prstGeom>
            </p:spPr>
          </p:pic>
          <p:sp>
            <p:nvSpPr>
              <p:cNvPr id="49" name="object 49"/>
              <p:cNvSpPr/>
              <p:nvPr/>
            </p:nvSpPr>
            <p:spPr>
              <a:xfrm>
                <a:off x="15776243" y="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490" y="211805"/>
                    </a:lnTo>
                    <a:lnTo>
                      <a:pt x="648203" y="207977"/>
                    </a:lnTo>
                    <a:lnTo>
                      <a:pt x="603176" y="191914"/>
                    </a:lnTo>
                    <a:lnTo>
                      <a:pt x="563441" y="166706"/>
                    </a:lnTo>
                    <a:lnTo>
                      <a:pt x="530275" y="133631"/>
                    </a:lnTo>
                    <a:lnTo>
                      <a:pt x="504956" y="93969"/>
                    </a:lnTo>
                    <a:lnTo>
                      <a:pt x="488762" y="48999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0" name="object 50"/>
            <p:cNvSpPr/>
            <p:nvPr/>
          </p:nvSpPr>
          <p:spPr>
            <a:xfrm>
              <a:off x="16732327" y="5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47" y="431"/>
                  </a:lnTo>
                  <a:lnTo>
                    <a:pt x="318223" y="444"/>
                  </a:lnTo>
                  <a:lnTo>
                    <a:pt x="318719" y="457"/>
                  </a:lnTo>
                  <a:lnTo>
                    <a:pt x="319201" y="495"/>
                  </a:lnTo>
                  <a:lnTo>
                    <a:pt x="319328" y="495"/>
                  </a:lnTo>
                  <a:lnTo>
                    <a:pt x="318223" y="533"/>
                  </a:lnTo>
                  <a:lnTo>
                    <a:pt x="271233" y="3886"/>
                  </a:lnTo>
                  <a:lnTo>
                    <a:pt x="226187" y="13258"/>
                  </a:lnTo>
                  <a:lnTo>
                    <a:pt x="183476" y="28244"/>
                  </a:lnTo>
                  <a:lnTo>
                    <a:pt x="143510" y="48437"/>
                  </a:lnTo>
                  <a:lnTo>
                    <a:pt x="106718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405" y="173024"/>
                  </a:lnTo>
                  <a:lnTo>
                    <a:pt x="0" y="211810"/>
                  </a:lnTo>
                  <a:lnTo>
                    <a:pt x="318223" y="211810"/>
                  </a:lnTo>
                  <a:lnTo>
                    <a:pt x="319709" y="211810"/>
                  </a:lnTo>
                  <a:lnTo>
                    <a:pt x="319709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17231080" y="888425"/>
            <a:ext cx="2319655" cy="210185"/>
            <a:chOff x="8892402" y="981698"/>
            <a:chExt cx="2319655" cy="210185"/>
          </a:xfrm>
        </p:grpSpPr>
        <p:pic>
          <p:nvPicPr>
            <p:cNvPr id="52" name="object 5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2402" y="983444"/>
              <a:ext cx="351193" cy="20665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63325" y="1034527"/>
              <a:ext cx="155283" cy="15528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53425" y="1034537"/>
              <a:ext cx="251929" cy="15381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9738729" y="1034535"/>
              <a:ext cx="294005" cy="155575"/>
            </a:xfrm>
            <a:custGeom>
              <a:avLst/>
              <a:gdLst/>
              <a:ahLst/>
              <a:cxnLst/>
              <a:rect l="l" t="t" r="r" b="b"/>
              <a:pathLst>
                <a:path w="294004" h="155575">
                  <a:moveTo>
                    <a:pt x="155282" y="77495"/>
                  </a:moveTo>
                  <a:lnTo>
                    <a:pt x="145262" y="37147"/>
                  </a:lnTo>
                  <a:lnTo>
                    <a:pt x="134378" y="22783"/>
                  </a:lnTo>
                  <a:lnTo>
                    <a:pt x="134378" y="77495"/>
                  </a:lnTo>
                  <a:lnTo>
                    <a:pt x="133921" y="86080"/>
                  </a:lnTo>
                  <a:lnTo>
                    <a:pt x="112864" y="125514"/>
                  </a:lnTo>
                  <a:lnTo>
                    <a:pt x="77495" y="136994"/>
                  </a:lnTo>
                  <a:lnTo>
                    <a:pt x="69710" y="136537"/>
                  </a:lnTo>
                  <a:lnTo>
                    <a:pt x="32550" y="115062"/>
                  </a:lnTo>
                  <a:lnTo>
                    <a:pt x="20891" y="77495"/>
                  </a:lnTo>
                  <a:lnTo>
                    <a:pt x="21374" y="68783"/>
                  </a:lnTo>
                  <a:lnTo>
                    <a:pt x="42697" y="29464"/>
                  </a:lnTo>
                  <a:lnTo>
                    <a:pt x="77787" y="17995"/>
                  </a:lnTo>
                  <a:lnTo>
                    <a:pt x="85699" y="18465"/>
                  </a:lnTo>
                  <a:lnTo>
                    <a:pt x="122948" y="39839"/>
                  </a:lnTo>
                  <a:lnTo>
                    <a:pt x="134378" y="77495"/>
                  </a:lnTo>
                  <a:lnTo>
                    <a:pt x="134378" y="22783"/>
                  </a:lnTo>
                  <a:lnTo>
                    <a:pt x="98869" y="2463"/>
                  </a:lnTo>
                  <a:lnTo>
                    <a:pt x="77495" y="0"/>
                  </a:lnTo>
                  <a:lnTo>
                    <a:pt x="66624" y="622"/>
                  </a:lnTo>
                  <a:lnTo>
                    <a:pt x="29476" y="15278"/>
                  </a:lnTo>
                  <a:lnTo>
                    <a:pt x="5715" y="46202"/>
                  </a:lnTo>
                  <a:lnTo>
                    <a:pt x="0" y="77495"/>
                  </a:lnTo>
                  <a:lnTo>
                    <a:pt x="635" y="88493"/>
                  </a:lnTo>
                  <a:lnTo>
                    <a:pt x="15697" y="125996"/>
                  </a:lnTo>
                  <a:lnTo>
                    <a:pt x="46939" y="149644"/>
                  </a:lnTo>
                  <a:lnTo>
                    <a:pt x="77495" y="155282"/>
                  </a:lnTo>
                  <a:lnTo>
                    <a:pt x="88379" y="154660"/>
                  </a:lnTo>
                  <a:lnTo>
                    <a:pt x="125920" y="139788"/>
                  </a:lnTo>
                  <a:lnTo>
                    <a:pt x="129133" y="136994"/>
                  </a:lnTo>
                  <a:lnTo>
                    <a:pt x="133324" y="133362"/>
                  </a:lnTo>
                  <a:lnTo>
                    <a:pt x="152781" y="98869"/>
                  </a:lnTo>
                  <a:lnTo>
                    <a:pt x="154647" y="88493"/>
                  </a:lnTo>
                  <a:lnTo>
                    <a:pt x="155282" y="77495"/>
                  </a:lnTo>
                  <a:close/>
                </a:path>
                <a:path w="294004" h="155575">
                  <a:moveTo>
                    <a:pt x="294005" y="103428"/>
                  </a:moveTo>
                  <a:lnTo>
                    <a:pt x="262039" y="74637"/>
                  </a:lnTo>
                  <a:lnTo>
                    <a:pt x="226733" y="67627"/>
                  </a:lnTo>
                  <a:lnTo>
                    <a:pt x="220243" y="66128"/>
                  </a:lnTo>
                  <a:lnTo>
                    <a:pt x="208445" y="62458"/>
                  </a:lnTo>
                  <a:lnTo>
                    <a:pt x="203695" y="59893"/>
                  </a:lnTo>
                  <a:lnTo>
                    <a:pt x="196532" y="53314"/>
                  </a:lnTo>
                  <a:lnTo>
                    <a:pt x="194754" y="48768"/>
                  </a:lnTo>
                  <a:lnTo>
                    <a:pt x="194754" y="35610"/>
                  </a:lnTo>
                  <a:lnTo>
                    <a:pt x="234810" y="17703"/>
                  </a:lnTo>
                  <a:lnTo>
                    <a:pt x="242544" y="17703"/>
                  </a:lnTo>
                  <a:lnTo>
                    <a:pt x="250278" y="18719"/>
                  </a:lnTo>
                  <a:lnTo>
                    <a:pt x="265760" y="22783"/>
                  </a:lnTo>
                  <a:lnTo>
                    <a:pt x="273011" y="26123"/>
                  </a:lnTo>
                  <a:lnTo>
                    <a:pt x="279806" y="30772"/>
                  </a:lnTo>
                  <a:lnTo>
                    <a:pt x="288798" y="14224"/>
                  </a:lnTo>
                  <a:lnTo>
                    <a:pt x="249618" y="990"/>
                  </a:lnTo>
                  <a:lnTo>
                    <a:pt x="234810" y="0"/>
                  </a:lnTo>
                  <a:lnTo>
                    <a:pt x="225450" y="355"/>
                  </a:lnTo>
                  <a:lnTo>
                    <a:pt x="185293" y="16522"/>
                  </a:lnTo>
                  <a:lnTo>
                    <a:pt x="174447" y="35217"/>
                  </a:lnTo>
                  <a:lnTo>
                    <a:pt x="174447" y="52247"/>
                  </a:lnTo>
                  <a:lnTo>
                    <a:pt x="206121" y="82042"/>
                  </a:lnTo>
                  <a:lnTo>
                    <a:pt x="241668" y="88811"/>
                  </a:lnTo>
                  <a:lnTo>
                    <a:pt x="248158" y="90220"/>
                  </a:lnTo>
                  <a:lnTo>
                    <a:pt x="259765" y="93510"/>
                  </a:lnTo>
                  <a:lnTo>
                    <a:pt x="264452" y="95923"/>
                  </a:lnTo>
                  <a:lnTo>
                    <a:pt x="271627" y="102311"/>
                  </a:lnTo>
                  <a:lnTo>
                    <a:pt x="273405" y="106718"/>
                  </a:lnTo>
                  <a:lnTo>
                    <a:pt x="273405" y="119862"/>
                  </a:lnTo>
                  <a:lnTo>
                    <a:pt x="232498" y="137287"/>
                  </a:lnTo>
                  <a:lnTo>
                    <a:pt x="224586" y="136969"/>
                  </a:lnTo>
                  <a:lnTo>
                    <a:pt x="183172" y="123520"/>
                  </a:lnTo>
                  <a:lnTo>
                    <a:pt x="178206" y="120154"/>
                  </a:lnTo>
                  <a:lnTo>
                    <a:pt x="168922" y="136410"/>
                  </a:lnTo>
                  <a:lnTo>
                    <a:pt x="203873" y="152260"/>
                  </a:lnTo>
                  <a:lnTo>
                    <a:pt x="231038" y="155282"/>
                  </a:lnTo>
                  <a:lnTo>
                    <a:pt x="240677" y="154940"/>
                  </a:lnTo>
                  <a:lnTo>
                    <a:pt x="277545" y="143446"/>
                  </a:lnTo>
                  <a:lnTo>
                    <a:pt x="294005" y="120650"/>
                  </a:lnTo>
                  <a:lnTo>
                    <a:pt x="294005" y="103428"/>
                  </a:lnTo>
                  <a:close/>
                </a:path>
              </a:pathLst>
            </a:custGeom>
            <a:solidFill>
              <a:srgbClr val="CA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045802" y="981703"/>
              <a:ext cx="804545" cy="210185"/>
            </a:xfrm>
            <a:custGeom>
              <a:avLst/>
              <a:gdLst/>
              <a:ahLst/>
              <a:cxnLst/>
              <a:rect l="l" t="t" r="r" b="b"/>
              <a:pathLst>
                <a:path w="804545" h="210184">
                  <a:moveTo>
                    <a:pt x="222313" y="105079"/>
                  </a:moveTo>
                  <a:lnTo>
                    <a:pt x="221792" y="93980"/>
                  </a:lnTo>
                  <a:lnTo>
                    <a:pt x="220243" y="83312"/>
                  </a:lnTo>
                  <a:lnTo>
                    <a:pt x="220218" y="83121"/>
                  </a:lnTo>
                  <a:lnTo>
                    <a:pt x="203873" y="45364"/>
                  </a:lnTo>
                  <a:lnTo>
                    <a:pt x="199745" y="40068"/>
                  </a:lnTo>
                  <a:lnTo>
                    <a:pt x="197612" y="37325"/>
                  </a:lnTo>
                  <a:lnTo>
                    <a:pt x="190538" y="29908"/>
                  </a:lnTo>
                  <a:lnTo>
                    <a:pt x="182740" y="23190"/>
                  </a:lnTo>
                  <a:lnTo>
                    <a:pt x="174726" y="17589"/>
                  </a:lnTo>
                  <a:lnTo>
                    <a:pt x="174726" y="105079"/>
                  </a:lnTo>
                  <a:lnTo>
                    <a:pt x="174434" y="112166"/>
                  </a:lnTo>
                  <a:lnTo>
                    <a:pt x="173558" y="118757"/>
                  </a:lnTo>
                  <a:lnTo>
                    <a:pt x="173532" y="118935"/>
                  </a:lnTo>
                  <a:lnTo>
                    <a:pt x="172072" y="125183"/>
                  </a:lnTo>
                  <a:lnTo>
                    <a:pt x="172034" y="125374"/>
                  </a:lnTo>
                  <a:lnTo>
                    <a:pt x="150634" y="157899"/>
                  </a:lnTo>
                  <a:lnTo>
                    <a:pt x="111163" y="170091"/>
                  </a:lnTo>
                  <a:lnTo>
                    <a:pt x="104470" y="169799"/>
                  </a:lnTo>
                  <a:lnTo>
                    <a:pt x="60032" y="146291"/>
                  </a:lnTo>
                  <a:lnTo>
                    <a:pt x="47599" y="105079"/>
                  </a:lnTo>
                  <a:lnTo>
                    <a:pt x="47904" y="97980"/>
                  </a:lnTo>
                  <a:lnTo>
                    <a:pt x="71678" y="52247"/>
                  </a:lnTo>
                  <a:lnTo>
                    <a:pt x="111163" y="40068"/>
                  </a:lnTo>
                  <a:lnTo>
                    <a:pt x="117856" y="40347"/>
                  </a:lnTo>
                  <a:lnTo>
                    <a:pt x="162293" y="63868"/>
                  </a:lnTo>
                  <a:lnTo>
                    <a:pt x="174726" y="105079"/>
                  </a:lnTo>
                  <a:lnTo>
                    <a:pt x="174726" y="17589"/>
                  </a:lnTo>
                  <a:lnTo>
                    <a:pt x="134277" y="1968"/>
                  </a:lnTo>
                  <a:lnTo>
                    <a:pt x="111163" y="0"/>
                  </a:lnTo>
                  <a:lnTo>
                    <a:pt x="99479" y="495"/>
                  </a:lnTo>
                  <a:lnTo>
                    <a:pt x="57213" y="12166"/>
                  </a:lnTo>
                  <a:lnTo>
                    <a:pt x="24511" y="37325"/>
                  </a:lnTo>
                  <a:lnTo>
                    <a:pt x="8343" y="63144"/>
                  </a:lnTo>
                  <a:lnTo>
                    <a:pt x="8267" y="63271"/>
                  </a:lnTo>
                  <a:lnTo>
                    <a:pt x="4724" y="72885"/>
                  </a:lnTo>
                  <a:lnTo>
                    <a:pt x="4648" y="73075"/>
                  </a:lnTo>
                  <a:lnTo>
                    <a:pt x="2108" y="83121"/>
                  </a:lnTo>
                  <a:lnTo>
                    <a:pt x="2070" y="83312"/>
                  </a:lnTo>
                  <a:lnTo>
                    <a:pt x="520" y="93980"/>
                  </a:lnTo>
                  <a:lnTo>
                    <a:pt x="0" y="105079"/>
                  </a:lnTo>
                  <a:lnTo>
                    <a:pt x="520" y="116179"/>
                  </a:lnTo>
                  <a:lnTo>
                    <a:pt x="12827" y="156146"/>
                  </a:lnTo>
                  <a:lnTo>
                    <a:pt x="39433" y="187045"/>
                  </a:lnTo>
                  <a:lnTo>
                    <a:pt x="77355" y="205727"/>
                  </a:lnTo>
                  <a:lnTo>
                    <a:pt x="111455" y="210146"/>
                  </a:lnTo>
                  <a:lnTo>
                    <a:pt x="123126" y="209651"/>
                  </a:lnTo>
                  <a:lnTo>
                    <a:pt x="165176" y="197993"/>
                  </a:lnTo>
                  <a:lnTo>
                    <a:pt x="197612" y="173024"/>
                  </a:lnTo>
                  <a:lnTo>
                    <a:pt x="199898" y="170091"/>
                  </a:lnTo>
                  <a:lnTo>
                    <a:pt x="203860" y="165011"/>
                  </a:lnTo>
                  <a:lnTo>
                    <a:pt x="220218" y="126873"/>
                  </a:lnTo>
                  <a:lnTo>
                    <a:pt x="221792" y="116179"/>
                  </a:lnTo>
                  <a:lnTo>
                    <a:pt x="222313" y="105079"/>
                  </a:lnTo>
                  <a:close/>
                </a:path>
                <a:path w="804545" h="210184">
                  <a:moveTo>
                    <a:pt x="431584" y="36004"/>
                  </a:moveTo>
                  <a:lnTo>
                    <a:pt x="395744" y="9156"/>
                  </a:lnTo>
                  <a:lnTo>
                    <a:pt x="347992" y="0"/>
                  </a:lnTo>
                  <a:lnTo>
                    <a:pt x="336334" y="482"/>
                  </a:lnTo>
                  <a:lnTo>
                    <a:pt x="294474" y="11950"/>
                  </a:lnTo>
                  <a:lnTo>
                    <a:pt x="262140" y="37033"/>
                  </a:lnTo>
                  <a:lnTo>
                    <a:pt x="242354" y="72809"/>
                  </a:lnTo>
                  <a:lnTo>
                    <a:pt x="237705" y="105079"/>
                  </a:lnTo>
                  <a:lnTo>
                    <a:pt x="238226" y="116306"/>
                  </a:lnTo>
                  <a:lnTo>
                    <a:pt x="250520" y="156425"/>
                  </a:lnTo>
                  <a:lnTo>
                    <a:pt x="276796" y="187236"/>
                  </a:lnTo>
                  <a:lnTo>
                    <a:pt x="314325" y="205816"/>
                  </a:lnTo>
                  <a:lnTo>
                    <a:pt x="347713" y="210146"/>
                  </a:lnTo>
                  <a:lnTo>
                    <a:pt x="360730" y="209562"/>
                  </a:lnTo>
                  <a:lnTo>
                    <a:pt x="405980" y="195681"/>
                  </a:lnTo>
                  <a:lnTo>
                    <a:pt x="431584" y="173863"/>
                  </a:lnTo>
                  <a:lnTo>
                    <a:pt x="401396" y="146011"/>
                  </a:lnTo>
                  <a:lnTo>
                    <a:pt x="396036" y="151701"/>
                  </a:lnTo>
                  <a:lnTo>
                    <a:pt x="390372" y="156629"/>
                  </a:lnTo>
                  <a:lnTo>
                    <a:pt x="350316" y="170091"/>
                  </a:lnTo>
                  <a:lnTo>
                    <a:pt x="343357" y="169799"/>
                  </a:lnTo>
                  <a:lnTo>
                    <a:pt x="297789" y="146291"/>
                  </a:lnTo>
                  <a:lnTo>
                    <a:pt x="285305" y="105079"/>
                  </a:lnTo>
                  <a:lnTo>
                    <a:pt x="285610" y="97980"/>
                  </a:lnTo>
                  <a:lnTo>
                    <a:pt x="309397" y="52247"/>
                  </a:lnTo>
                  <a:lnTo>
                    <a:pt x="350316" y="40068"/>
                  </a:lnTo>
                  <a:lnTo>
                    <a:pt x="357720" y="40436"/>
                  </a:lnTo>
                  <a:lnTo>
                    <a:pt x="396036" y="58280"/>
                  </a:lnTo>
                  <a:lnTo>
                    <a:pt x="401396" y="63868"/>
                  </a:lnTo>
                  <a:lnTo>
                    <a:pt x="431584" y="36004"/>
                  </a:lnTo>
                  <a:close/>
                </a:path>
                <a:path w="804545" h="210184">
                  <a:moveTo>
                    <a:pt x="625475" y="36004"/>
                  </a:moveTo>
                  <a:lnTo>
                    <a:pt x="589622" y="9144"/>
                  </a:lnTo>
                  <a:lnTo>
                    <a:pt x="541870" y="0"/>
                  </a:lnTo>
                  <a:lnTo>
                    <a:pt x="530212" y="482"/>
                  </a:lnTo>
                  <a:lnTo>
                    <a:pt x="488353" y="11950"/>
                  </a:lnTo>
                  <a:lnTo>
                    <a:pt x="456018" y="37033"/>
                  </a:lnTo>
                  <a:lnTo>
                    <a:pt x="436245" y="72796"/>
                  </a:lnTo>
                  <a:lnTo>
                    <a:pt x="431596" y="105079"/>
                  </a:lnTo>
                  <a:lnTo>
                    <a:pt x="432104" y="116306"/>
                  </a:lnTo>
                  <a:lnTo>
                    <a:pt x="444411" y="156425"/>
                  </a:lnTo>
                  <a:lnTo>
                    <a:pt x="470662" y="187236"/>
                  </a:lnTo>
                  <a:lnTo>
                    <a:pt x="508203" y="205816"/>
                  </a:lnTo>
                  <a:lnTo>
                    <a:pt x="541591" y="210146"/>
                  </a:lnTo>
                  <a:lnTo>
                    <a:pt x="554609" y="209562"/>
                  </a:lnTo>
                  <a:lnTo>
                    <a:pt x="599859" y="195681"/>
                  </a:lnTo>
                  <a:lnTo>
                    <a:pt x="625475" y="173863"/>
                  </a:lnTo>
                  <a:lnTo>
                    <a:pt x="595287" y="145999"/>
                  </a:lnTo>
                  <a:lnTo>
                    <a:pt x="589915" y="151701"/>
                  </a:lnTo>
                  <a:lnTo>
                    <a:pt x="584263" y="156629"/>
                  </a:lnTo>
                  <a:lnTo>
                    <a:pt x="544195" y="170078"/>
                  </a:lnTo>
                  <a:lnTo>
                    <a:pt x="537235" y="169799"/>
                  </a:lnTo>
                  <a:lnTo>
                    <a:pt x="491680" y="146278"/>
                  </a:lnTo>
                  <a:lnTo>
                    <a:pt x="479196" y="105079"/>
                  </a:lnTo>
                  <a:lnTo>
                    <a:pt x="479488" y="97980"/>
                  </a:lnTo>
                  <a:lnTo>
                    <a:pt x="497471" y="58051"/>
                  </a:lnTo>
                  <a:lnTo>
                    <a:pt x="537235" y="40347"/>
                  </a:lnTo>
                  <a:lnTo>
                    <a:pt x="544195" y="40055"/>
                  </a:lnTo>
                  <a:lnTo>
                    <a:pt x="551599" y="40424"/>
                  </a:lnTo>
                  <a:lnTo>
                    <a:pt x="589915" y="58280"/>
                  </a:lnTo>
                  <a:lnTo>
                    <a:pt x="595287" y="63855"/>
                  </a:lnTo>
                  <a:lnTo>
                    <a:pt x="625475" y="36004"/>
                  </a:lnTo>
                  <a:close/>
                </a:path>
                <a:path w="804545" h="210184">
                  <a:moveTo>
                    <a:pt x="804545" y="168897"/>
                  </a:moveTo>
                  <a:lnTo>
                    <a:pt x="693966" y="168897"/>
                  </a:lnTo>
                  <a:lnTo>
                    <a:pt x="693966" y="121907"/>
                  </a:lnTo>
                  <a:lnTo>
                    <a:pt x="788289" y="121907"/>
                  </a:lnTo>
                  <a:lnTo>
                    <a:pt x="788289" y="85077"/>
                  </a:lnTo>
                  <a:lnTo>
                    <a:pt x="693966" y="85077"/>
                  </a:lnTo>
                  <a:lnTo>
                    <a:pt x="693966" y="40627"/>
                  </a:lnTo>
                  <a:lnTo>
                    <a:pt x="800773" y="40627"/>
                  </a:lnTo>
                  <a:lnTo>
                    <a:pt x="800773" y="3797"/>
                  </a:lnTo>
                  <a:lnTo>
                    <a:pt x="647242" y="3797"/>
                  </a:lnTo>
                  <a:lnTo>
                    <a:pt x="647242" y="40627"/>
                  </a:lnTo>
                  <a:lnTo>
                    <a:pt x="647242" y="85077"/>
                  </a:lnTo>
                  <a:lnTo>
                    <a:pt x="647242" y="121907"/>
                  </a:lnTo>
                  <a:lnTo>
                    <a:pt x="647242" y="168897"/>
                  </a:lnTo>
                  <a:lnTo>
                    <a:pt x="647242" y="206997"/>
                  </a:lnTo>
                  <a:lnTo>
                    <a:pt x="804545" y="206997"/>
                  </a:lnTo>
                  <a:lnTo>
                    <a:pt x="804545" y="168897"/>
                  </a:lnTo>
                  <a:close/>
                </a:path>
              </a:pathLst>
            </a:custGeom>
            <a:solidFill>
              <a:srgbClr val="1536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80538" y="981707"/>
              <a:ext cx="331161" cy="210129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5041" y="590456"/>
            <a:ext cx="2671037" cy="806124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6122184" y="10455275"/>
            <a:ext cx="813625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b="1" spc="95" dirty="0">
                <a:solidFill>
                  <a:srgbClr val="27397F"/>
                </a:solidFill>
                <a:latin typeface="Montserrat"/>
                <a:cs typeface="Montserrat"/>
              </a:rPr>
              <a:t>“50</a:t>
            </a:r>
            <a:r>
              <a:rPr sz="2600" b="1" spc="-70" dirty="0">
                <a:solidFill>
                  <a:srgbClr val="27397F"/>
                </a:solidFill>
                <a:latin typeface="Montserrat"/>
                <a:cs typeface="Montserrat"/>
              </a:rPr>
              <a:t> </a:t>
            </a:r>
            <a:r>
              <a:rPr sz="2600" b="1" dirty="0">
                <a:solidFill>
                  <a:srgbClr val="27397F"/>
                </a:solidFill>
                <a:latin typeface="Montserrat"/>
                <a:cs typeface="Montserrat"/>
              </a:rPr>
              <a:t>Asambleas</a:t>
            </a:r>
            <a:r>
              <a:rPr sz="2600" b="1" spc="-65" dirty="0">
                <a:solidFill>
                  <a:srgbClr val="27397F"/>
                </a:solidFill>
                <a:latin typeface="Montserrat"/>
                <a:cs typeface="Montserrat"/>
              </a:rPr>
              <a:t> </a:t>
            </a:r>
            <a:r>
              <a:rPr sz="2600" b="1" spc="50" dirty="0">
                <a:solidFill>
                  <a:srgbClr val="27397F"/>
                </a:solidFill>
                <a:latin typeface="Montserrat"/>
                <a:cs typeface="Montserrat"/>
              </a:rPr>
              <a:t>de</a:t>
            </a:r>
            <a:r>
              <a:rPr sz="2600" b="1" spc="-70" dirty="0">
                <a:solidFill>
                  <a:srgbClr val="27397F"/>
                </a:solidFill>
                <a:latin typeface="Montserrat"/>
                <a:cs typeface="Montserrat"/>
              </a:rPr>
              <a:t> </a:t>
            </a:r>
            <a:r>
              <a:rPr sz="2600" b="1" dirty="0">
                <a:solidFill>
                  <a:srgbClr val="27397F"/>
                </a:solidFill>
                <a:latin typeface="Montserrat"/>
                <a:cs typeface="Montserrat"/>
              </a:rPr>
              <a:t>Cooperación</a:t>
            </a:r>
            <a:r>
              <a:rPr sz="2600" b="1" spc="-65" dirty="0">
                <a:solidFill>
                  <a:srgbClr val="27397F"/>
                </a:solidFill>
                <a:latin typeface="Montserrat"/>
                <a:cs typeface="Montserrat"/>
              </a:rPr>
              <a:t> </a:t>
            </a:r>
            <a:r>
              <a:rPr sz="2600" b="1" spc="60" dirty="0">
                <a:solidFill>
                  <a:srgbClr val="27397F"/>
                </a:solidFill>
                <a:latin typeface="Montserrat"/>
                <a:cs typeface="Montserrat"/>
              </a:rPr>
              <a:t>y</a:t>
            </a:r>
            <a:r>
              <a:rPr sz="2600" b="1" spc="-70" dirty="0">
                <a:solidFill>
                  <a:srgbClr val="27397F"/>
                </a:solidFill>
                <a:latin typeface="Montserrat"/>
                <a:cs typeface="Montserrat"/>
              </a:rPr>
              <a:t> </a:t>
            </a:r>
            <a:r>
              <a:rPr sz="2600" b="1" spc="-10" dirty="0">
                <a:solidFill>
                  <a:srgbClr val="27397F"/>
                </a:solidFill>
                <a:latin typeface="Montserrat"/>
                <a:cs typeface="Montserrat"/>
              </a:rPr>
              <a:t>Compromiso”</a:t>
            </a:r>
            <a:endParaRPr sz="2600" dirty="0">
              <a:latin typeface="Montserrat"/>
              <a:cs typeface="Montserrat"/>
            </a:endParaRPr>
          </a:p>
        </p:txBody>
      </p:sp>
      <p:sp>
        <p:nvSpPr>
          <p:cNvPr id="78" name="CuadroTexto 77"/>
          <p:cNvSpPr txBox="1"/>
          <p:nvPr/>
        </p:nvSpPr>
        <p:spPr>
          <a:xfrm>
            <a:off x="6636200" y="3830578"/>
            <a:ext cx="110688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800" dirty="0" smtClean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es-ES" sz="1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6903804" y="5967739"/>
            <a:ext cx="7062862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0" name="CuadroTexto 79"/>
          <p:cNvSpPr txBox="1"/>
          <p:nvPr/>
        </p:nvSpPr>
        <p:spPr>
          <a:xfrm>
            <a:off x="6936481" y="6421378"/>
            <a:ext cx="7760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SUBTÍTULO O NOMBRE DEL EXPOSITOR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upo 84"/>
          <p:cNvGrpSpPr/>
          <p:nvPr/>
        </p:nvGrpSpPr>
        <p:grpSpPr>
          <a:xfrm>
            <a:off x="0" y="11096008"/>
            <a:ext cx="20104228" cy="214745"/>
            <a:chOff x="0" y="11096008"/>
            <a:chExt cx="20104228" cy="214745"/>
          </a:xfrm>
        </p:grpSpPr>
        <p:sp>
          <p:nvSpPr>
            <p:cNvPr id="6" name="object 6"/>
            <p:cNvSpPr/>
            <p:nvPr/>
          </p:nvSpPr>
          <p:spPr>
            <a:xfrm>
              <a:off x="1908262" y="11096762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3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3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3581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60" h="212090">
                  <a:moveTo>
                    <a:pt x="695756" y="0"/>
                  </a:moveTo>
                  <a:lnTo>
                    <a:pt x="374484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84" y="211797"/>
                  </a:lnTo>
                  <a:lnTo>
                    <a:pt x="634669" y="211797"/>
                  </a:lnTo>
                  <a:lnTo>
                    <a:pt x="644067" y="199263"/>
                  </a:lnTo>
                  <a:lnTo>
                    <a:pt x="665949" y="159550"/>
                  </a:lnTo>
                  <a:lnTo>
                    <a:pt x="682180" y="116700"/>
                  </a:lnTo>
                  <a:lnTo>
                    <a:pt x="692277" y="71196"/>
                  </a:lnTo>
                  <a:lnTo>
                    <a:pt x="695756" y="23533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8146" y="11096072"/>
              <a:ext cx="348615" cy="212725"/>
            </a:xfrm>
            <a:custGeom>
              <a:avLst/>
              <a:gdLst/>
              <a:ahLst/>
              <a:cxnLst/>
              <a:rect l="l" t="t" r="r" b="b"/>
              <a:pathLst>
                <a:path w="348614" h="212725">
                  <a:moveTo>
                    <a:pt x="348615" y="174307"/>
                  </a:moveTo>
                  <a:lnTo>
                    <a:pt x="342963" y="130136"/>
                  </a:lnTo>
                  <a:lnTo>
                    <a:pt x="326961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81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64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84" y="212483"/>
                  </a:lnTo>
                  <a:lnTo>
                    <a:pt x="348615" y="174307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8222" y="1109675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90">
                  <a:moveTo>
                    <a:pt x="297017" y="0"/>
                  </a:moveTo>
                  <a:lnTo>
                    <a:pt x="51601" y="0"/>
                  </a:lnTo>
                  <a:lnTo>
                    <a:pt x="46566" y="4244"/>
                  </a:lnTo>
                  <a:lnTo>
                    <a:pt x="21651" y="38599"/>
                  </a:lnTo>
                  <a:lnTo>
                    <a:pt x="5651" y="78573"/>
                  </a:lnTo>
                  <a:lnTo>
                    <a:pt x="0" y="122743"/>
                  </a:lnTo>
                  <a:lnTo>
                    <a:pt x="6226" y="169082"/>
                  </a:lnTo>
                  <a:lnTo>
                    <a:pt x="23797" y="210721"/>
                  </a:lnTo>
                  <a:lnTo>
                    <a:pt x="24635" y="211805"/>
                  </a:lnTo>
                  <a:lnTo>
                    <a:pt x="323982" y="211805"/>
                  </a:lnTo>
                  <a:lnTo>
                    <a:pt x="324819" y="210721"/>
                  </a:lnTo>
                  <a:lnTo>
                    <a:pt x="342391" y="169082"/>
                  </a:lnTo>
                  <a:lnTo>
                    <a:pt x="348617" y="122743"/>
                  </a:lnTo>
                  <a:lnTo>
                    <a:pt x="342965" y="78573"/>
                  </a:lnTo>
                  <a:lnTo>
                    <a:pt x="326966" y="38599"/>
                  </a:lnTo>
                  <a:lnTo>
                    <a:pt x="302052" y="4244"/>
                  </a:lnTo>
                  <a:lnTo>
                    <a:pt x="297017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2786770" y="11096008"/>
              <a:ext cx="697865" cy="212725"/>
              <a:chOff x="2786770" y="11096008"/>
              <a:chExt cx="697865" cy="212725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3135409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09" y="0"/>
                    </a:moveTo>
                    <a:lnTo>
                      <a:pt x="0" y="0"/>
                    </a:lnTo>
                    <a:lnTo>
                      <a:pt x="3265" y="47224"/>
                    </a:lnTo>
                    <a:lnTo>
                      <a:pt x="12598" y="92513"/>
                    </a:lnTo>
                    <a:lnTo>
                      <a:pt x="27585" y="135453"/>
                    </a:lnTo>
                    <a:lnTo>
                      <a:pt x="47811" y="175631"/>
                    </a:lnTo>
                    <a:lnTo>
                      <a:pt x="72298" y="211797"/>
                    </a:lnTo>
                    <a:lnTo>
                      <a:pt x="348606" y="211797"/>
                    </a:lnTo>
                    <a:lnTo>
                      <a:pt x="348609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2786761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15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276313" y="211797"/>
                    </a:lnTo>
                    <a:lnTo>
                      <a:pt x="300799" y="175641"/>
                    </a:lnTo>
                    <a:lnTo>
                      <a:pt x="321030" y="135458"/>
                    </a:lnTo>
                    <a:lnTo>
                      <a:pt x="336016" y="92519"/>
                    </a:lnTo>
                    <a:lnTo>
                      <a:pt x="345338" y="47231"/>
                    </a:lnTo>
                    <a:lnTo>
                      <a:pt x="348615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object 13"/>
            <p:cNvSpPr/>
            <p:nvPr/>
          </p:nvSpPr>
          <p:spPr>
            <a:xfrm>
              <a:off x="3484702" y="11096758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10" h="212090">
                  <a:moveTo>
                    <a:pt x="1045171" y="0"/>
                  </a:moveTo>
                  <a:lnTo>
                    <a:pt x="347929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29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42438" y="11096758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4" h="212090">
                  <a:moveTo>
                    <a:pt x="909815" y="0"/>
                  </a:moveTo>
                  <a:lnTo>
                    <a:pt x="212572" y="0"/>
                  </a:lnTo>
                  <a:lnTo>
                    <a:pt x="211797" y="0"/>
                  </a:lnTo>
                  <a:lnTo>
                    <a:pt x="0" y="211797"/>
                  </a:lnTo>
                  <a:lnTo>
                    <a:pt x="212572" y="211797"/>
                  </a:lnTo>
                  <a:lnTo>
                    <a:pt x="909815" y="211797"/>
                  </a:lnTo>
                  <a:lnTo>
                    <a:pt x="90981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5" name="object 15"/>
            <p:cNvGrpSpPr/>
            <p:nvPr/>
          </p:nvGrpSpPr>
          <p:grpSpPr>
            <a:xfrm>
              <a:off x="0" y="11096758"/>
              <a:ext cx="909319" cy="213995"/>
              <a:chOff x="0" y="11096758"/>
              <a:chExt cx="909319" cy="213995"/>
            </a:xfrm>
          </p:grpSpPr>
          <p:pic>
            <p:nvPicPr>
              <p:cNvPr id="16" name="object 16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95041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17" name="object 17"/>
              <p:cNvSpPr/>
              <p:nvPr/>
            </p:nvSpPr>
            <p:spPr>
              <a:xfrm>
                <a:off x="0" y="11096762"/>
                <a:ext cx="67945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79450" h="212090">
                    <a:moveTo>
                      <a:pt x="480766" y="0"/>
                    </a:moveTo>
                    <a:lnTo>
                      <a:pt x="0" y="0"/>
                    </a:lnTo>
                    <a:lnTo>
                      <a:pt x="0" y="211793"/>
                    </a:lnTo>
                    <a:lnTo>
                      <a:pt x="679186" y="211793"/>
                    </a:lnTo>
                    <a:lnTo>
                      <a:pt x="645999" y="207978"/>
                    </a:lnTo>
                    <a:lnTo>
                      <a:pt x="600972" y="191915"/>
                    </a:lnTo>
                    <a:lnTo>
                      <a:pt x="561236" y="166706"/>
                    </a:lnTo>
                    <a:lnTo>
                      <a:pt x="528071" y="133631"/>
                    </a:lnTo>
                    <a:lnTo>
                      <a:pt x="502752" y="93969"/>
                    </a:lnTo>
                    <a:lnTo>
                      <a:pt x="486558" y="48999"/>
                    </a:lnTo>
                    <a:lnTo>
                      <a:pt x="480766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8" name="object 18"/>
            <p:cNvSpPr/>
            <p:nvPr/>
          </p:nvSpPr>
          <p:spPr>
            <a:xfrm>
              <a:off x="953884" y="1109677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697" y="0"/>
                  </a:moveTo>
                  <a:lnTo>
                    <a:pt x="318211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497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34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697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34858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02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02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00201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55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44" y="23520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1" name="object 21"/>
            <p:cNvGrpSpPr/>
            <p:nvPr/>
          </p:nvGrpSpPr>
          <p:grpSpPr>
            <a:xfrm>
              <a:off x="8364760" y="11096044"/>
              <a:ext cx="1030605" cy="212725"/>
              <a:chOff x="8364760" y="11096044"/>
              <a:chExt cx="1030605" cy="212725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8364753" y="11096047"/>
                <a:ext cx="348615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725">
                    <a:moveTo>
                      <a:pt x="348615" y="174320"/>
                    </a:moveTo>
                    <a:lnTo>
                      <a:pt x="342963" y="130149"/>
                    </a:lnTo>
                    <a:lnTo>
                      <a:pt x="326974" y="90170"/>
                    </a:lnTo>
                    <a:lnTo>
                      <a:pt x="302056" y="55816"/>
                    </a:lnTo>
                    <a:lnTo>
                      <a:pt x="269659" y="28511"/>
                    </a:lnTo>
                    <a:lnTo>
                      <a:pt x="231216" y="9664"/>
                    </a:lnTo>
                    <a:lnTo>
                      <a:pt x="188163" y="711"/>
                    </a:lnTo>
                    <a:lnTo>
                      <a:pt x="178993" y="0"/>
                    </a:lnTo>
                    <a:lnTo>
                      <a:pt x="169633" y="0"/>
                    </a:lnTo>
                    <a:lnTo>
                      <a:pt x="117411" y="9664"/>
                    </a:lnTo>
                    <a:lnTo>
                      <a:pt x="78968" y="28511"/>
                    </a:lnTo>
                    <a:lnTo>
                      <a:pt x="46570" y="55816"/>
                    </a:lnTo>
                    <a:lnTo>
                      <a:pt x="21653" y="90170"/>
                    </a:lnTo>
                    <a:lnTo>
                      <a:pt x="5651" y="130149"/>
                    </a:lnTo>
                    <a:lnTo>
                      <a:pt x="0" y="174320"/>
                    </a:lnTo>
                    <a:lnTo>
                      <a:pt x="5130" y="212509"/>
                    </a:lnTo>
                    <a:lnTo>
                      <a:pt x="343484" y="212509"/>
                    </a:lnTo>
                    <a:lnTo>
                      <a:pt x="348615" y="17432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8725872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209755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36008" y="184999"/>
                    </a:lnTo>
                    <a:lnTo>
                      <a:pt x="321021" y="142059"/>
                    </a:lnTo>
                    <a:lnTo>
                      <a:pt x="300795" y="101881"/>
                    </a:lnTo>
                    <a:lnTo>
                      <a:pt x="275742" y="64880"/>
                    </a:lnTo>
                    <a:lnTo>
                      <a:pt x="246277" y="31469"/>
                    </a:lnTo>
                    <a:lnTo>
                      <a:pt x="212814" y="2063"/>
                    </a:lnTo>
                    <a:lnTo>
                      <a:pt x="20975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9053725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341533" y="0"/>
                    </a:moveTo>
                    <a:lnTo>
                      <a:pt x="131771" y="0"/>
                    </a:lnTo>
                    <a:lnTo>
                      <a:pt x="128718" y="2059"/>
                    </a:lnTo>
                    <a:lnTo>
                      <a:pt x="95255" y="31465"/>
                    </a:lnTo>
                    <a:lnTo>
                      <a:pt x="65790" y="64875"/>
                    </a:lnTo>
                    <a:lnTo>
                      <a:pt x="40737" y="101877"/>
                    </a:lnTo>
                    <a:lnTo>
                      <a:pt x="20511" y="142055"/>
                    </a:lnTo>
                    <a:lnTo>
                      <a:pt x="5524" y="184995"/>
                    </a:lnTo>
                    <a:lnTo>
                      <a:pt x="0" y="211805"/>
                    </a:lnTo>
                    <a:lnTo>
                      <a:pt x="341533" y="211805"/>
                    </a:lnTo>
                    <a:lnTo>
                      <a:pt x="341533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5" name="object 25"/>
            <p:cNvSpPr/>
            <p:nvPr/>
          </p:nvSpPr>
          <p:spPr>
            <a:xfrm>
              <a:off x="5227116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4" h="212090">
                  <a:moveTo>
                    <a:pt x="697242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42" y="211797"/>
                  </a:lnTo>
                  <a:lnTo>
                    <a:pt x="697242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6" name="object 26"/>
            <p:cNvGrpSpPr/>
            <p:nvPr/>
          </p:nvGrpSpPr>
          <p:grpSpPr>
            <a:xfrm>
              <a:off x="5924405" y="11096740"/>
              <a:ext cx="911860" cy="213995"/>
              <a:chOff x="5924405" y="11096740"/>
              <a:chExt cx="911860" cy="213995"/>
            </a:xfrm>
          </p:grpSpPr>
          <p:pic>
            <p:nvPicPr>
              <p:cNvPr id="27" name="object 2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21651" y="11096740"/>
                <a:ext cx="214276" cy="213616"/>
              </a:xfrm>
              <a:prstGeom prst="rect">
                <a:avLst/>
              </a:prstGeom>
            </p:spPr>
          </p:pic>
          <p:sp>
            <p:nvSpPr>
              <p:cNvPr id="28" name="object 28"/>
              <p:cNvSpPr/>
              <p:nvPr/>
            </p:nvSpPr>
            <p:spPr>
              <a:xfrm>
                <a:off x="5924405" y="1109675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535" y="211805"/>
                    </a:lnTo>
                    <a:lnTo>
                      <a:pt x="648203" y="207972"/>
                    </a:lnTo>
                    <a:lnTo>
                      <a:pt x="603176" y="191909"/>
                    </a:lnTo>
                    <a:lnTo>
                      <a:pt x="563441" y="166701"/>
                    </a:lnTo>
                    <a:lnTo>
                      <a:pt x="530275" y="133626"/>
                    </a:lnTo>
                    <a:lnTo>
                      <a:pt x="504956" y="93964"/>
                    </a:lnTo>
                    <a:lnTo>
                      <a:pt x="488762" y="48994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9" name="object 29"/>
            <p:cNvSpPr/>
            <p:nvPr/>
          </p:nvSpPr>
          <p:spPr>
            <a:xfrm>
              <a:off x="6880479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23" y="0"/>
                  </a:moveTo>
                  <a:lnTo>
                    <a:pt x="301294" y="0"/>
                  </a:lnTo>
                  <a:lnTo>
                    <a:pt x="306908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223" y="0"/>
                  </a:lnTo>
                  <a:close/>
                </a:path>
                <a:path w="320040" h="212090">
                  <a:moveTo>
                    <a:pt x="319709" y="482"/>
                  </a:moveTo>
                  <a:lnTo>
                    <a:pt x="271246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22" y="48437"/>
                  </a:lnTo>
                  <a:lnTo>
                    <a:pt x="106718" y="73418"/>
                  </a:lnTo>
                  <a:lnTo>
                    <a:pt x="73494" y="102781"/>
                  </a:lnTo>
                  <a:lnTo>
                    <a:pt x="44259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22" y="0"/>
                  </a:moveTo>
                  <a:lnTo>
                    <a:pt x="318236" y="0"/>
                  </a:lnTo>
                  <a:lnTo>
                    <a:pt x="318236" y="444"/>
                  </a:lnTo>
                  <a:lnTo>
                    <a:pt x="318719" y="457"/>
                  </a:lnTo>
                  <a:lnTo>
                    <a:pt x="319214" y="482"/>
                  </a:lnTo>
                  <a:lnTo>
                    <a:pt x="319709" y="482"/>
                  </a:lnTo>
                  <a:lnTo>
                    <a:pt x="31972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760100" y="11096762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1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1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125429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69" y="211797"/>
                  </a:lnTo>
                  <a:lnTo>
                    <a:pt x="644055" y="199263"/>
                  </a:lnTo>
                  <a:lnTo>
                    <a:pt x="665937" y="159550"/>
                  </a:lnTo>
                  <a:lnTo>
                    <a:pt x="682167" y="116700"/>
                  </a:lnTo>
                  <a:lnTo>
                    <a:pt x="692277" y="71196"/>
                  </a:lnTo>
                  <a:lnTo>
                    <a:pt x="695744" y="23533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289980" y="11096072"/>
              <a:ext cx="349250" cy="212725"/>
            </a:xfrm>
            <a:custGeom>
              <a:avLst/>
              <a:gdLst/>
              <a:ahLst/>
              <a:cxnLst/>
              <a:rect l="l" t="t" r="r" b="b"/>
              <a:pathLst>
                <a:path w="349250" h="212725">
                  <a:moveTo>
                    <a:pt x="348627" y="174307"/>
                  </a:moveTo>
                  <a:lnTo>
                    <a:pt x="342976" y="130136"/>
                  </a:lnTo>
                  <a:lnTo>
                    <a:pt x="326974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77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96" y="212483"/>
                  </a:lnTo>
                  <a:lnTo>
                    <a:pt x="348627" y="174307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430060" y="1109675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90">
                  <a:moveTo>
                    <a:pt x="297017" y="0"/>
                  </a:moveTo>
                  <a:lnTo>
                    <a:pt x="51601" y="0"/>
                  </a:lnTo>
                  <a:lnTo>
                    <a:pt x="46566" y="4244"/>
                  </a:lnTo>
                  <a:lnTo>
                    <a:pt x="21651" y="38599"/>
                  </a:lnTo>
                  <a:lnTo>
                    <a:pt x="5651" y="78573"/>
                  </a:lnTo>
                  <a:lnTo>
                    <a:pt x="0" y="122743"/>
                  </a:lnTo>
                  <a:lnTo>
                    <a:pt x="6226" y="169082"/>
                  </a:lnTo>
                  <a:lnTo>
                    <a:pt x="23797" y="210721"/>
                  </a:lnTo>
                  <a:lnTo>
                    <a:pt x="24635" y="211805"/>
                  </a:lnTo>
                  <a:lnTo>
                    <a:pt x="323982" y="211805"/>
                  </a:lnTo>
                  <a:lnTo>
                    <a:pt x="324819" y="210721"/>
                  </a:lnTo>
                  <a:lnTo>
                    <a:pt x="342391" y="169082"/>
                  </a:lnTo>
                  <a:lnTo>
                    <a:pt x="348617" y="122743"/>
                  </a:lnTo>
                  <a:lnTo>
                    <a:pt x="342965" y="78573"/>
                  </a:lnTo>
                  <a:lnTo>
                    <a:pt x="326966" y="38599"/>
                  </a:lnTo>
                  <a:lnTo>
                    <a:pt x="302052" y="4244"/>
                  </a:lnTo>
                  <a:lnTo>
                    <a:pt x="297017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4" name="object 34"/>
            <p:cNvGrpSpPr/>
            <p:nvPr/>
          </p:nvGrpSpPr>
          <p:grpSpPr>
            <a:xfrm>
              <a:off x="12638609" y="11096008"/>
              <a:ext cx="697865" cy="212725"/>
              <a:chOff x="12638609" y="11096008"/>
              <a:chExt cx="697865" cy="212725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12987249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575" y="0"/>
                    </a:moveTo>
                    <a:lnTo>
                      <a:pt x="0" y="0"/>
                    </a:lnTo>
                    <a:lnTo>
                      <a:pt x="3265" y="47224"/>
                    </a:lnTo>
                    <a:lnTo>
                      <a:pt x="12598" y="92513"/>
                    </a:lnTo>
                    <a:lnTo>
                      <a:pt x="27585" y="135453"/>
                    </a:lnTo>
                    <a:lnTo>
                      <a:pt x="47811" y="175631"/>
                    </a:lnTo>
                    <a:lnTo>
                      <a:pt x="72298" y="211797"/>
                    </a:lnTo>
                    <a:lnTo>
                      <a:pt x="348606" y="211797"/>
                    </a:lnTo>
                    <a:lnTo>
                      <a:pt x="34857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12638608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602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276301" y="211797"/>
                    </a:lnTo>
                    <a:lnTo>
                      <a:pt x="300786" y="175641"/>
                    </a:lnTo>
                    <a:lnTo>
                      <a:pt x="321017" y="135458"/>
                    </a:lnTo>
                    <a:lnTo>
                      <a:pt x="336003" y="92519"/>
                    </a:lnTo>
                    <a:lnTo>
                      <a:pt x="345338" y="47231"/>
                    </a:lnTo>
                    <a:lnTo>
                      <a:pt x="348602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7" name="object 37"/>
            <p:cNvSpPr/>
            <p:nvPr/>
          </p:nvSpPr>
          <p:spPr>
            <a:xfrm>
              <a:off x="13336550" y="11096758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09" h="212090">
                  <a:moveTo>
                    <a:pt x="1045171" y="0"/>
                  </a:moveTo>
                  <a:lnTo>
                    <a:pt x="347916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16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194273" y="11096758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5" h="212090">
                  <a:moveTo>
                    <a:pt x="909815" y="0"/>
                  </a:moveTo>
                  <a:lnTo>
                    <a:pt x="212572" y="0"/>
                  </a:lnTo>
                  <a:lnTo>
                    <a:pt x="211810" y="0"/>
                  </a:lnTo>
                  <a:lnTo>
                    <a:pt x="0" y="211797"/>
                  </a:lnTo>
                  <a:lnTo>
                    <a:pt x="212572" y="211797"/>
                  </a:lnTo>
                  <a:lnTo>
                    <a:pt x="909815" y="211797"/>
                  </a:lnTo>
                  <a:lnTo>
                    <a:pt x="90981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9" name="object 39"/>
            <p:cNvGrpSpPr/>
            <p:nvPr/>
          </p:nvGrpSpPr>
          <p:grpSpPr>
            <a:xfrm>
              <a:off x="9849635" y="11096751"/>
              <a:ext cx="911860" cy="213995"/>
              <a:chOff x="9849635" y="11096751"/>
              <a:chExt cx="911860" cy="213995"/>
            </a:xfrm>
          </p:grpSpPr>
          <p:pic>
            <p:nvPicPr>
              <p:cNvPr id="40" name="object 4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0546880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41" name="object 41"/>
              <p:cNvSpPr/>
              <p:nvPr/>
            </p:nvSpPr>
            <p:spPr>
              <a:xfrm>
                <a:off x="9849635" y="11096751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390" y="211805"/>
                    </a:lnTo>
                    <a:lnTo>
                      <a:pt x="648203" y="207989"/>
                    </a:lnTo>
                    <a:lnTo>
                      <a:pt x="603176" y="191926"/>
                    </a:lnTo>
                    <a:lnTo>
                      <a:pt x="563441" y="166718"/>
                    </a:lnTo>
                    <a:lnTo>
                      <a:pt x="530275" y="133643"/>
                    </a:lnTo>
                    <a:lnTo>
                      <a:pt x="504956" y="93981"/>
                    </a:lnTo>
                    <a:lnTo>
                      <a:pt x="488762" y="49011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42"/>
            <p:cNvSpPr/>
            <p:nvPr/>
          </p:nvSpPr>
          <p:spPr>
            <a:xfrm>
              <a:off x="10805719" y="1109677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11" y="0"/>
                  </a:move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211" y="0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18223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510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686697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19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1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52036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56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67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56" y="23520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5" name="object 45"/>
            <p:cNvGrpSpPr/>
            <p:nvPr/>
          </p:nvGrpSpPr>
          <p:grpSpPr>
            <a:xfrm>
              <a:off x="18216601" y="11096044"/>
              <a:ext cx="1030605" cy="212725"/>
              <a:chOff x="18216601" y="11096044"/>
              <a:chExt cx="1030605" cy="212725"/>
            </a:xfrm>
          </p:grpSpPr>
          <p:sp>
            <p:nvSpPr>
              <p:cNvPr id="46" name="object 46"/>
              <p:cNvSpPr/>
              <p:nvPr/>
            </p:nvSpPr>
            <p:spPr>
              <a:xfrm>
                <a:off x="18216589" y="11096047"/>
                <a:ext cx="349250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212725">
                    <a:moveTo>
                      <a:pt x="348627" y="174320"/>
                    </a:moveTo>
                    <a:lnTo>
                      <a:pt x="342976" y="130149"/>
                    </a:lnTo>
                    <a:lnTo>
                      <a:pt x="326974" y="90170"/>
                    </a:lnTo>
                    <a:lnTo>
                      <a:pt x="302056" y="55816"/>
                    </a:lnTo>
                    <a:lnTo>
                      <a:pt x="269659" y="28511"/>
                    </a:lnTo>
                    <a:lnTo>
                      <a:pt x="231228" y="9664"/>
                    </a:lnTo>
                    <a:lnTo>
                      <a:pt x="188163" y="711"/>
                    </a:lnTo>
                    <a:lnTo>
                      <a:pt x="178993" y="0"/>
                    </a:lnTo>
                    <a:lnTo>
                      <a:pt x="169646" y="0"/>
                    </a:lnTo>
                    <a:lnTo>
                      <a:pt x="117411" y="9664"/>
                    </a:lnTo>
                    <a:lnTo>
                      <a:pt x="78968" y="28511"/>
                    </a:lnTo>
                    <a:lnTo>
                      <a:pt x="46570" y="55816"/>
                    </a:lnTo>
                    <a:lnTo>
                      <a:pt x="21653" y="90170"/>
                    </a:lnTo>
                    <a:lnTo>
                      <a:pt x="5664" y="130149"/>
                    </a:lnTo>
                    <a:lnTo>
                      <a:pt x="0" y="174320"/>
                    </a:lnTo>
                    <a:lnTo>
                      <a:pt x="5143" y="212509"/>
                    </a:lnTo>
                    <a:lnTo>
                      <a:pt x="343496" y="212509"/>
                    </a:lnTo>
                    <a:lnTo>
                      <a:pt x="348627" y="17432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18577712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209755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36008" y="184999"/>
                    </a:lnTo>
                    <a:lnTo>
                      <a:pt x="321021" y="142059"/>
                    </a:lnTo>
                    <a:lnTo>
                      <a:pt x="300795" y="101881"/>
                    </a:lnTo>
                    <a:lnTo>
                      <a:pt x="275742" y="64880"/>
                    </a:lnTo>
                    <a:lnTo>
                      <a:pt x="246277" y="31469"/>
                    </a:lnTo>
                    <a:lnTo>
                      <a:pt x="212814" y="2063"/>
                    </a:lnTo>
                    <a:lnTo>
                      <a:pt x="20975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48"/>
              <p:cNvSpPr/>
              <p:nvPr/>
            </p:nvSpPr>
            <p:spPr>
              <a:xfrm>
                <a:off x="18905565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341533" y="0"/>
                    </a:moveTo>
                    <a:lnTo>
                      <a:pt x="131771" y="0"/>
                    </a:lnTo>
                    <a:lnTo>
                      <a:pt x="128718" y="2059"/>
                    </a:lnTo>
                    <a:lnTo>
                      <a:pt x="95255" y="31465"/>
                    </a:lnTo>
                    <a:lnTo>
                      <a:pt x="65790" y="64875"/>
                    </a:lnTo>
                    <a:lnTo>
                      <a:pt x="40737" y="101877"/>
                    </a:lnTo>
                    <a:lnTo>
                      <a:pt x="20511" y="142055"/>
                    </a:lnTo>
                    <a:lnTo>
                      <a:pt x="5524" y="184995"/>
                    </a:lnTo>
                    <a:lnTo>
                      <a:pt x="0" y="211805"/>
                    </a:lnTo>
                    <a:lnTo>
                      <a:pt x="341533" y="211805"/>
                    </a:lnTo>
                    <a:lnTo>
                      <a:pt x="341533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9" name="object 49"/>
            <p:cNvSpPr/>
            <p:nvPr/>
          </p:nvSpPr>
          <p:spPr>
            <a:xfrm>
              <a:off x="15078952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5" h="212090">
                  <a:moveTo>
                    <a:pt x="697255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55" y="211797"/>
                  </a:lnTo>
                  <a:lnTo>
                    <a:pt x="69725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0" name="object 50"/>
            <p:cNvGrpSpPr/>
            <p:nvPr/>
          </p:nvGrpSpPr>
          <p:grpSpPr>
            <a:xfrm>
              <a:off x="15776243" y="11096740"/>
              <a:ext cx="911860" cy="213995"/>
              <a:chOff x="15776243" y="11096740"/>
              <a:chExt cx="911860" cy="213995"/>
            </a:xfrm>
          </p:grpSpPr>
          <p:pic>
            <p:nvPicPr>
              <p:cNvPr id="51" name="object 51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6473489" y="11096740"/>
                <a:ext cx="214276" cy="213616"/>
              </a:xfrm>
              <a:prstGeom prst="rect">
                <a:avLst/>
              </a:prstGeom>
            </p:spPr>
          </p:pic>
          <p:sp>
            <p:nvSpPr>
              <p:cNvPr id="52" name="object 52"/>
              <p:cNvSpPr/>
              <p:nvPr/>
            </p:nvSpPr>
            <p:spPr>
              <a:xfrm>
                <a:off x="15776243" y="1109675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535" y="211805"/>
                    </a:lnTo>
                    <a:lnTo>
                      <a:pt x="648203" y="207972"/>
                    </a:lnTo>
                    <a:lnTo>
                      <a:pt x="603176" y="191909"/>
                    </a:lnTo>
                    <a:lnTo>
                      <a:pt x="563441" y="166701"/>
                    </a:lnTo>
                    <a:lnTo>
                      <a:pt x="530275" y="133626"/>
                    </a:lnTo>
                    <a:lnTo>
                      <a:pt x="504956" y="93964"/>
                    </a:lnTo>
                    <a:lnTo>
                      <a:pt x="488762" y="48994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3" name="object 53"/>
            <p:cNvSpPr/>
            <p:nvPr/>
          </p:nvSpPr>
          <p:spPr>
            <a:xfrm>
              <a:off x="16732327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709" y="482"/>
                  </a:moveTo>
                  <a:lnTo>
                    <a:pt x="271233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10" y="48437"/>
                  </a:lnTo>
                  <a:lnTo>
                    <a:pt x="106718" y="73418"/>
                  </a:lnTo>
                  <a:lnTo>
                    <a:pt x="73482" y="102781"/>
                  </a:lnTo>
                  <a:lnTo>
                    <a:pt x="44246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719" y="457"/>
                  </a:lnTo>
                  <a:lnTo>
                    <a:pt x="319201" y="482"/>
                  </a:lnTo>
                  <a:lnTo>
                    <a:pt x="319709" y="482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9219008" y="10325313"/>
            <a:ext cx="1666239" cy="151130"/>
            <a:chOff x="9219008" y="10325313"/>
            <a:chExt cx="1666239" cy="151130"/>
          </a:xfrm>
        </p:grpSpPr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19008" y="10326568"/>
              <a:ext cx="378005" cy="14844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22023" y="10363272"/>
              <a:ext cx="180978" cy="11049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9826968" y="10363269"/>
              <a:ext cx="211454" cy="111760"/>
            </a:xfrm>
            <a:custGeom>
              <a:avLst/>
              <a:gdLst/>
              <a:ahLst/>
              <a:cxnLst/>
              <a:rect l="l" t="t" r="r" b="b"/>
              <a:pathLst>
                <a:path w="211454" h="111759">
                  <a:moveTo>
                    <a:pt x="111556" y="55664"/>
                  </a:moveTo>
                  <a:lnTo>
                    <a:pt x="96532" y="16357"/>
                  </a:lnTo>
                  <a:lnTo>
                    <a:pt x="96532" y="47053"/>
                  </a:lnTo>
                  <a:lnTo>
                    <a:pt x="96532" y="64147"/>
                  </a:lnTo>
                  <a:lnTo>
                    <a:pt x="70612" y="96647"/>
                  </a:lnTo>
                  <a:lnTo>
                    <a:pt x="63601" y="98412"/>
                  </a:lnTo>
                  <a:lnTo>
                    <a:pt x="48031" y="98412"/>
                  </a:lnTo>
                  <a:lnTo>
                    <a:pt x="16827" y="71628"/>
                  </a:lnTo>
                  <a:lnTo>
                    <a:pt x="15011" y="64147"/>
                  </a:lnTo>
                  <a:lnTo>
                    <a:pt x="15011" y="47053"/>
                  </a:lnTo>
                  <a:lnTo>
                    <a:pt x="41148" y="14706"/>
                  </a:lnTo>
                  <a:lnTo>
                    <a:pt x="48082" y="12928"/>
                  </a:lnTo>
                  <a:lnTo>
                    <a:pt x="63665" y="12928"/>
                  </a:lnTo>
                  <a:lnTo>
                    <a:pt x="94767" y="39547"/>
                  </a:lnTo>
                  <a:lnTo>
                    <a:pt x="96532" y="47053"/>
                  </a:lnTo>
                  <a:lnTo>
                    <a:pt x="96532" y="16357"/>
                  </a:lnTo>
                  <a:lnTo>
                    <a:pt x="55664" y="0"/>
                  </a:lnTo>
                  <a:lnTo>
                    <a:pt x="47866" y="444"/>
                  </a:lnTo>
                  <a:lnTo>
                    <a:pt x="11277" y="20777"/>
                  </a:lnTo>
                  <a:lnTo>
                    <a:pt x="0" y="55664"/>
                  </a:lnTo>
                  <a:lnTo>
                    <a:pt x="457" y="63576"/>
                  </a:lnTo>
                  <a:lnTo>
                    <a:pt x="21234" y="100418"/>
                  </a:lnTo>
                  <a:lnTo>
                    <a:pt x="55664" y="111556"/>
                  </a:lnTo>
                  <a:lnTo>
                    <a:pt x="63487" y="111099"/>
                  </a:lnTo>
                  <a:lnTo>
                    <a:pt x="100418" y="90525"/>
                  </a:lnTo>
                  <a:lnTo>
                    <a:pt x="111099" y="63576"/>
                  </a:lnTo>
                  <a:lnTo>
                    <a:pt x="111556" y="55664"/>
                  </a:lnTo>
                  <a:close/>
                </a:path>
                <a:path w="211454" h="111759">
                  <a:moveTo>
                    <a:pt x="211213" y="74295"/>
                  </a:moveTo>
                  <a:lnTo>
                    <a:pt x="209931" y="69469"/>
                  </a:lnTo>
                  <a:lnTo>
                    <a:pt x="204774" y="62103"/>
                  </a:lnTo>
                  <a:lnTo>
                    <a:pt x="201383" y="59258"/>
                  </a:lnTo>
                  <a:lnTo>
                    <a:pt x="197142" y="57238"/>
                  </a:lnTo>
                  <a:lnTo>
                    <a:pt x="192900" y="55219"/>
                  </a:lnTo>
                  <a:lnTo>
                    <a:pt x="188239" y="53619"/>
                  </a:lnTo>
                  <a:lnTo>
                    <a:pt x="178092" y="51269"/>
                  </a:lnTo>
                  <a:lnTo>
                    <a:pt x="162877" y="48590"/>
                  </a:lnTo>
                  <a:lnTo>
                    <a:pt x="158216" y="47510"/>
                  </a:lnTo>
                  <a:lnTo>
                    <a:pt x="149745" y="44869"/>
                  </a:lnTo>
                  <a:lnTo>
                    <a:pt x="146329" y="43027"/>
                  </a:lnTo>
                  <a:lnTo>
                    <a:pt x="141185" y="38303"/>
                  </a:lnTo>
                  <a:lnTo>
                    <a:pt x="139903" y="35039"/>
                  </a:lnTo>
                  <a:lnTo>
                    <a:pt x="139903" y="25577"/>
                  </a:lnTo>
                  <a:lnTo>
                    <a:pt x="142227" y="21247"/>
                  </a:lnTo>
                  <a:lnTo>
                    <a:pt x="151549" y="14414"/>
                  </a:lnTo>
                  <a:lnTo>
                    <a:pt x="158813" y="12725"/>
                  </a:lnTo>
                  <a:lnTo>
                    <a:pt x="174244" y="12725"/>
                  </a:lnTo>
                  <a:lnTo>
                    <a:pt x="179793" y="13449"/>
                  </a:lnTo>
                  <a:lnTo>
                    <a:pt x="190906" y="16370"/>
                  </a:lnTo>
                  <a:lnTo>
                    <a:pt x="196126" y="18770"/>
                  </a:lnTo>
                  <a:lnTo>
                    <a:pt x="200990" y="22098"/>
                  </a:lnTo>
                  <a:lnTo>
                    <a:pt x="207454" y="10223"/>
                  </a:lnTo>
                  <a:lnTo>
                    <a:pt x="202869" y="7162"/>
                  </a:lnTo>
                  <a:lnTo>
                    <a:pt x="197040" y="4686"/>
                  </a:lnTo>
                  <a:lnTo>
                    <a:pt x="182854" y="939"/>
                  </a:lnTo>
                  <a:lnTo>
                    <a:pt x="175768" y="12"/>
                  </a:lnTo>
                  <a:lnTo>
                    <a:pt x="159359" y="12"/>
                  </a:lnTo>
                  <a:lnTo>
                    <a:pt x="125310" y="25311"/>
                  </a:lnTo>
                  <a:lnTo>
                    <a:pt x="125310" y="37541"/>
                  </a:lnTo>
                  <a:lnTo>
                    <a:pt x="163334" y="62128"/>
                  </a:lnTo>
                  <a:lnTo>
                    <a:pt x="173609" y="63792"/>
                  </a:lnTo>
                  <a:lnTo>
                    <a:pt x="178269" y="64808"/>
                  </a:lnTo>
                  <a:lnTo>
                    <a:pt x="186613" y="67183"/>
                  </a:lnTo>
                  <a:lnTo>
                    <a:pt x="189979" y="68910"/>
                  </a:lnTo>
                  <a:lnTo>
                    <a:pt x="195122" y="73494"/>
                  </a:lnTo>
                  <a:lnTo>
                    <a:pt x="196405" y="76657"/>
                  </a:lnTo>
                  <a:lnTo>
                    <a:pt x="196405" y="86106"/>
                  </a:lnTo>
                  <a:lnTo>
                    <a:pt x="194119" y="90462"/>
                  </a:lnTo>
                  <a:lnTo>
                    <a:pt x="184937" y="96989"/>
                  </a:lnTo>
                  <a:lnTo>
                    <a:pt x="177431" y="98628"/>
                  </a:lnTo>
                  <a:lnTo>
                    <a:pt x="159359" y="98628"/>
                  </a:lnTo>
                  <a:lnTo>
                    <a:pt x="152069" y="97409"/>
                  </a:lnTo>
                  <a:lnTo>
                    <a:pt x="138163" y="92544"/>
                  </a:lnTo>
                  <a:lnTo>
                    <a:pt x="132461" y="89662"/>
                  </a:lnTo>
                  <a:lnTo>
                    <a:pt x="128028" y="86321"/>
                  </a:lnTo>
                  <a:lnTo>
                    <a:pt x="121348" y="97993"/>
                  </a:lnTo>
                  <a:lnTo>
                    <a:pt x="159283" y="111315"/>
                  </a:lnTo>
                  <a:lnTo>
                    <a:pt x="165963" y="111556"/>
                  </a:lnTo>
                  <a:lnTo>
                    <a:pt x="175564" y="111556"/>
                  </a:lnTo>
                  <a:lnTo>
                    <a:pt x="209435" y="92189"/>
                  </a:lnTo>
                  <a:lnTo>
                    <a:pt x="211213" y="86664"/>
                  </a:lnTo>
                  <a:lnTo>
                    <a:pt x="211213" y="74295"/>
                  </a:lnTo>
                  <a:close/>
                </a:path>
              </a:pathLst>
            </a:custGeom>
            <a:solidFill>
              <a:srgbClr val="CA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0047567" y="10325322"/>
              <a:ext cx="578485" cy="151130"/>
            </a:xfrm>
            <a:custGeom>
              <a:avLst/>
              <a:gdLst/>
              <a:ahLst/>
              <a:cxnLst/>
              <a:rect l="l" t="t" r="r" b="b"/>
              <a:pathLst>
                <a:path w="578484" h="151129">
                  <a:moveTo>
                    <a:pt x="159702" y="75476"/>
                  </a:moveTo>
                  <a:lnTo>
                    <a:pt x="146456" y="32588"/>
                  </a:lnTo>
                  <a:lnTo>
                    <a:pt x="125514" y="12636"/>
                  </a:lnTo>
                  <a:lnTo>
                    <a:pt x="125514" y="68541"/>
                  </a:lnTo>
                  <a:lnTo>
                    <a:pt x="125514" y="82435"/>
                  </a:lnTo>
                  <a:lnTo>
                    <a:pt x="124396" y="88582"/>
                  </a:lnTo>
                  <a:lnTo>
                    <a:pt x="124371" y="88760"/>
                  </a:lnTo>
                  <a:lnTo>
                    <a:pt x="119773" y="100152"/>
                  </a:lnTo>
                  <a:lnTo>
                    <a:pt x="86385" y="122174"/>
                  </a:lnTo>
                  <a:lnTo>
                    <a:pt x="73317" y="122174"/>
                  </a:lnTo>
                  <a:lnTo>
                    <a:pt x="39941" y="100152"/>
                  </a:lnTo>
                  <a:lnTo>
                    <a:pt x="34188" y="68541"/>
                  </a:lnTo>
                  <a:lnTo>
                    <a:pt x="35331" y="62217"/>
                  </a:lnTo>
                  <a:lnTo>
                    <a:pt x="67297" y="29895"/>
                  </a:lnTo>
                  <a:lnTo>
                    <a:pt x="73317" y="28778"/>
                  </a:lnTo>
                  <a:lnTo>
                    <a:pt x="86385" y="28778"/>
                  </a:lnTo>
                  <a:lnTo>
                    <a:pt x="119773" y="50812"/>
                  </a:lnTo>
                  <a:lnTo>
                    <a:pt x="125514" y="68541"/>
                  </a:lnTo>
                  <a:lnTo>
                    <a:pt x="125514" y="12636"/>
                  </a:lnTo>
                  <a:lnTo>
                    <a:pt x="88328" y="355"/>
                  </a:lnTo>
                  <a:lnTo>
                    <a:pt x="79844" y="0"/>
                  </a:lnTo>
                  <a:lnTo>
                    <a:pt x="71450" y="355"/>
                  </a:lnTo>
                  <a:lnTo>
                    <a:pt x="34493" y="12407"/>
                  </a:lnTo>
                  <a:lnTo>
                    <a:pt x="5930" y="45453"/>
                  </a:lnTo>
                  <a:lnTo>
                    <a:pt x="0" y="75476"/>
                  </a:lnTo>
                  <a:lnTo>
                    <a:pt x="317" y="82296"/>
                  </a:lnTo>
                  <a:lnTo>
                    <a:pt x="368" y="83464"/>
                  </a:lnTo>
                  <a:lnTo>
                    <a:pt x="17538" y="124155"/>
                  </a:lnTo>
                  <a:lnTo>
                    <a:pt x="55562" y="147789"/>
                  </a:lnTo>
                  <a:lnTo>
                    <a:pt x="80060" y="150952"/>
                  </a:lnTo>
                  <a:lnTo>
                    <a:pt x="88442" y="150596"/>
                  </a:lnTo>
                  <a:lnTo>
                    <a:pt x="125196" y="138569"/>
                  </a:lnTo>
                  <a:lnTo>
                    <a:pt x="143598" y="122174"/>
                  </a:lnTo>
                  <a:lnTo>
                    <a:pt x="146431" y="118541"/>
                  </a:lnTo>
                  <a:lnTo>
                    <a:pt x="159321" y="83464"/>
                  </a:lnTo>
                  <a:lnTo>
                    <a:pt x="159702" y="75476"/>
                  </a:lnTo>
                  <a:close/>
                </a:path>
                <a:path w="578484" h="151129">
                  <a:moveTo>
                    <a:pt x="310032" y="25857"/>
                  </a:moveTo>
                  <a:lnTo>
                    <a:pt x="276390" y="3695"/>
                  </a:lnTo>
                  <a:lnTo>
                    <a:pt x="249974" y="0"/>
                  </a:lnTo>
                  <a:lnTo>
                    <a:pt x="241604" y="342"/>
                  </a:lnTo>
                  <a:lnTo>
                    <a:pt x="205028" y="12230"/>
                  </a:lnTo>
                  <a:lnTo>
                    <a:pt x="176695" y="45250"/>
                  </a:lnTo>
                  <a:lnTo>
                    <a:pt x="170751" y="75488"/>
                  </a:lnTo>
                  <a:lnTo>
                    <a:pt x="171132" y="83553"/>
                  </a:lnTo>
                  <a:lnTo>
                    <a:pt x="188252" y="124358"/>
                  </a:lnTo>
                  <a:lnTo>
                    <a:pt x="225793" y="147853"/>
                  </a:lnTo>
                  <a:lnTo>
                    <a:pt x="249770" y="150964"/>
                  </a:lnTo>
                  <a:lnTo>
                    <a:pt x="259118" y="150545"/>
                  </a:lnTo>
                  <a:lnTo>
                    <a:pt x="298373" y="136105"/>
                  </a:lnTo>
                  <a:lnTo>
                    <a:pt x="310032" y="124891"/>
                  </a:lnTo>
                  <a:lnTo>
                    <a:pt x="288340" y="104876"/>
                  </a:lnTo>
                  <a:lnTo>
                    <a:pt x="283337" y="110718"/>
                  </a:lnTo>
                  <a:lnTo>
                    <a:pt x="277774" y="115062"/>
                  </a:lnTo>
                  <a:lnTo>
                    <a:pt x="271665" y="117906"/>
                  </a:lnTo>
                  <a:lnTo>
                    <a:pt x="265544" y="120764"/>
                  </a:lnTo>
                  <a:lnTo>
                    <a:pt x="258876" y="122186"/>
                  </a:lnTo>
                  <a:lnTo>
                    <a:pt x="244843" y="122186"/>
                  </a:lnTo>
                  <a:lnTo>
                    <a:pt x="238582" y="121069"/>
                  </a:lnTo>
                  <a:lnTo>
                    <a:pt x="206082" y="88760"/>
                  </a:lnTo>
                  <a:lnTo>
                    <a:pt x="204939" y="82423"/>
                  </a:lnTo>
                  <a:lnTo>
                    <a:pt x="204939" y="68529"/>
                  </a:lnTo>
                  <a:lnTo>
                    <a:pt x="227190" y="34340"/>
                  </a:lnTo>
                  <a:lnTo>
                    <a:pt x="244843" y="28778"/>
                  </a:lnTo>
                  <a:lnTo>
                    <a:pt x="258876" y="28778"/>
                  </a:lnTo>
                  <a:lnTo>
                    <a:pt x="265544" y="30200"/>
                  </a:lnTo>
                  <a:lnTo>
                    <a:pt x="277774" y="35902"/>
                  </a:lnTo>
                  <a:lnTo>
                    <a:pt x="283337" y="40182"/>
                  </a:lnTo>
                  <a:lnTo>
                    <a:pt x="288340" y="45872"/>
                  </a:lnTo>
                  <a:lnTo>
                    <a:pt x="310032" y="25857"/>
                  </a:lnTo>
                  <a:close/>
                </a:path>
                <a:path w="578484" h="151129">
                  <a:moveTo>
                    <a:pt x="449300" y="25857"/>
                  </a:moveTo>
                  <a:lnTo>
                    <a:pt x="415671" y="3695"/>
                  </a:lnTo>
                  <a:lnTo>
                    <a:pt x="389255" y="0"/>
                  </a:lnTo>
                  <a:lnTo>
                    <a:pt x="380873" y="342"/>
                  </a:lnTo>
                  <a:lnTo>
                    <a:pt x="344297" y="12230"/>
                  </a:lnTo>
                  <a:lnTo>
                    <a:pt x="315963" y="45250"/>
                  </a:lnTo>
                  <a:lnTo>
                    <a:pt x="310032" y="75488"/>
                  </a:lnTo>
                  <a:lnTo>
                    <a:pt x="310400" y="83553"/>
                  </a:lnTo>
                  <a:lnTo>
                    <a:pt x="327520" y="124358"/>
                  </a:lnTo>
                  <a:lnTo>
                    <a:pt x="365061" y="147840"/>
                  </a:lnTo>
                  <a:lnTo>
                    <a:pt x="389051" y="150952"/>
                  </a:lnTo>
                  <a:lnTo>
                    <a:pt x="398399" y="150533"/>
                  </a:lnTo>
                  <a:lnTo>
                    <a:pt x="437654" y="136105"/>
                  </a:lnTo>
                  <a:lnTo>
                    <a:pt x="449300" y="124891"/>
                  </a:lnTo>
                  <a:lnTo>
                    <a:pt x="427621" y="104889"/>
                  </a:lnTo>
                  <a:lnTo>
                    <a:pt x="422630" y="110718"/>
                  </a:lnTo>
                  <a:lnTo>
                    <a:pt x="417055" y="115062"/>
                  </a:lnTo>
                  <a:lnTo>
                    <a:pt x="404825" y="120764"/>
                  </a:lnTo>
                  <a:lnTo>
                    <a:pt x="398157" y="122186"/>
                  </a:lnTo>
                  <a:lnTo>
                    <a:pt x="384111" y="122186"/>
                  </a:lnTo>
                  <a:lnTo>
                    <a:pt x="349961" y="100152"/>
                  </a:lnTo>
                  <a:lnTo>
                    <a:pt x="344220" y="82435"/>
                  </a:lnTo>
                  <a:lnTo>
                    <a:pt x="344220" y="68529"/>
                  </a:lnTo>
                  <a:lnTo>
                    <a:pt x="345376" y="62204"/>
                  </a:lnTo>
                  <a:lnTo>
                    <a:pt x="349961" y="50800"/>
                  </a:lnTo>
                  <a:lnTo>
                    <a:pt x="353187" y="45872"/>
                  </a:lnTo>
                  <a:lnTo>
                    <a:pt x="357365" y="41706"/>
                  </a:lnTo>
                  <a:lnTo>
                    <a:pt x="361530" y="37541"/>
                  </a:lnTo>
                  <a:lnTo>
                    <a:pt x="366458" y="34340"/>
                  </a:lnTo>
                  <a:lnTo>
                    <a:pt x="377863" y="29895"/>
                  </a:lnTo>
                  <a:lnTo>
                    <a:pt x="384111" y="28778"/>
                  </a:lnTo>
                  <a:lnTo>
                    <a:pt x="398157" y="28778"/>
                  </a:lnTo>
                  <a:lnTo>
                    <a:pt x="404825" y="30200"/>
                  </a:lnTo>
                  <a:lnTo>
                    <a:pt x="417055" y="35902"/>
                  </a:lnTo>
                  <a:lnTo>
                    <a:pt x="422630" y="40170"/>
                  </a:lnTo>
                  <a:lnTo>
                    <a:pt x="427621" y="45872"/>
                  </a:lnTo>
                  <a:lnTo>
                    <a:pt x="449300" y="25857"/>
                  </a:lnTo>
                  <a:close/>
                </a:path>
                <a:path w="578484" h="151129">
                  <a:moveTo>
                    <a:pt x="577951" y="121869"/>
                  </a:moveTo>
                  <a:lnTo>
                    <a:pt x="498513" y="121869"/>
                  </a:lnTo>
                  <a:lnTo>
                    <a:pt x="498513" y="87579"/>
                  </a:lnTo>
                  <a:lnTo>
                    <a:pt x="566280" y="87579"/>
                  </a:lnTo>
                  <a:lnTo>
                    <a:pt x="566280" y="60909"/>
                  </a:lnTo>
                  <a:lnTo>
                    <a:pt x="498513" y="60909"/>
                  </a:lnTo>
                  <a:lnTo>
                    <a:pt x="498513" y="29159"/>
                  </a:lnTo>
                  <a:lnTo>
                    <a:pt x="575233" y="29159"/>
                  </a:lnTo>
                  <a:lnTo>
                    <a:pt x="575233" y="2489"/>
                  </a:lnTo>
                  <a:lnTo>
                    <a:pt x="464947" y="2489"/>
                  </a:lnTo>
                  <a:lnTo>
                    <a:pt x="464947" y="29159"/>
                  </a:lnTo>
                  <a:lnTo>
                    <a:pt x="464947" y="60909"/>
                  </a:lnTo>
                  <a:lnTo>
                    <a:pt x="464947" y="87579"/>
                  </a:lnTo>
                  <a:lnTo>
                    <a:pt x="464947" y="121869"/>
                  </a:lnTo>
                  <a:lnTo>
                    <a:pt x="464947" y="148539"/>
                  </a:lnTo>
                  <a:lnTo>
                    <a:pt x="577951" y="148539"/>
                  </a:lnTo>
                  <a:lnTo>
                    <a:pt x="577951" y="121869"/>
                  </a:lnTo>
                  <a:close/>
                </a:path>
              </a:pathLst>
            </a:custGeom>
            <a:solidFill>
              <a:srgbClr val="273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47203" y="10325316"/>
              <a:ext cx="237890" cy="150958"/>
            </a:xfrm>
            <a:prstGeom prst="rect">
              <a:avLst/>
            </a:prstGeom>
          </p:spPr>
        </p:pic>
      </p:grpSp>
      <p:pic>
        <p:nvPicPr>
          <p:cNvPr id="82" name="object 8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2494" y="806291"/>
            <a:ext cx="2262882" cy="6829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60716"/>
            <a:ext cx="20104099" cy="5548375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1" y="5548206"/>
            <a:ext cx="20104380" cy="214330"/>
            <a:chOff x="1" y="5548206"/>
            <a:chExt cx="20104380" cy="214330"/>
          </a:xfrm>
        </p:grpSpPr>
        <p:sp>
          <p:nvSpPr>
            <p:cNvPr id="4" name="object 4"/>
            <p:cNvSpPr/>
            <p:nvPr/>
          </p:nvSpPr>
          <p:spPr>
            <a:xfrm>
              <a:off x="1908264" y="5548925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89">
                  <a:moveTo>
                    <a:pt x="529892" y="0"/>
                  </a:moveTo>
                  <a:lnTo>
                    <a:pt x="61083" y="0"/>
                  </a:lnTo>
                  <a:lnTo>
                    <a:pt x="61083" y="23528"/>
                  </a:lnTo>
                  <a:lnTo>
                    <a:pt x="57606" y="71188"/>
                  </a:lnTo>
                  <a:lnTo>
                    <a:pt x="47503" y="116690"/>
                  </a:lnTo>
                  <a:lnTo>
                    <a:pt x="31267" y="159542"/>
                  </a:lnTo>
                  <a:lnTo>
                    <a:pt x="9392" y="199251"/>
                  </a:lnTo>
                  <a:lnTo>
                    <a:pt x="0" y="211791"/>
                  </a:lnTo>
                  <a:lnTo>
                    <a:pt x="529885" y="211791"/>
                  </a:lnTo>
                  <a:lnTo>
                    <a:pt x="529892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73582" y="554891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60" h="212089">
                  <a:moveTo>
                    <a:pt x="695756" y="0"/>
                  </a:moveTo>
                  <a:lnTo>
                    <a:pt x="374484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84" y="211810"/>
                  </a:lnTo>
                  <a:lnTo>
                    <a:pt x="634669" y="211810"/>
                  </a:lnTo>
                  <a:lnTo>
                    <a:pt x="644067" y="199263"/>
                  </a:lnTo>
                  <a:lnTo>
                    <a:pt x="665949" y="159550"/>
                  </a:lnTo>
                  <a:lnTo>
                    <a:pt x="682180" y="116700"/>
                  </a:lnTo>
                  <a:lnTo>
                    <a:pt x="692277" y="71196"/>
                  </a:lnTo>
                  <a:lnTo>
                    <a:pt x="695756" y="23533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38147" y="5548232"/>
              <a:ext cx="2489200" cy="212725"/>
            </a:xfrm>
            <a:custGeom>
              <a:avLst/>
              <a:gdLst/>
              <a:ahLst/>
              <a:cxnLst/>
              <a:rect l="l" t="t" r="r" b="b"/>
              <a:pathLst>
                <a:path w="2489200" h="212725">
                  <a:moveTo>
                    <a:pt x="348615" y="174307"/>
                  </a:moveTo>
                  <a:lnTo>
                    <a:pt x="342963" y="130136"/>
                  </a:lnTo>
                  <a:lnTo>
                    <a:pt x="326961" y="90170"/>
                  </a:lnTo>
                  <a:lnTo>
                    <a:pt x="302056" y="55816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81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64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96"/>
                  </a:lnTo>
                  <a:lnTo>
                    <a:pt x="343484" y="212496"/>
                  </a:lnTo>
                  <a:lnTo>
                    <a:pt x="348615" y="174307"/>
                  </a:lnTo>
                  <a:close/>
                </a:path>
                <a:path w="2489200" h="212725">
                  <a:moveTo>
                    <a:pt x="2488692" y="123431"/>
                  </a:moveTo>
                  <a:lnTo>
                    <a:pt x="2483040" y="79260"/>
                  </a:lnTo>
                  <a:lnTo>
                    <a:pt x="2467038" y="39293"/>
                  </a:lnTo>
                  <a:lnTo>
                    <a:pt x="2442121" y="4940"/>
                  </a:lnTo>
                  <a:lnTo>
                    <a:pt x="2437079" y="685"/>
                  </a:lnTo>
                  <a:lnTo>
                    <a:pt x="2191677" y="685"/>
                  </a:lnTo>
                  <a:lnTo>
                    <a:pt x="2186635" y="4940"/>
                  </a:lnTo>
                  <a:lnTo>
                    <a:pt x="2161717" y="39293"/>
                  </a:lnTo>
                  <a:lnTo>
                    <a:pt x="2145715" y="79260"/>
                  </a:lnTo>
                  <a:lnTo>
                    <a:pt x="2140064" y="123431"/>
                  </a:lnTo>
                  <a:lnTo>
                    <a:pt x="2146300" y="169773"/>
                  </a:lnTo>
                  <a:lnTo>
                    <a:pt x="2163864" y="211404"/>
                  </a:lnTo>
                  <a:lnTo>
                    <a:pt x="2164702" y="212496"/>
                  </a:lnTo>
                  <a:lnTo>
                    <a:pt x="2464054" y="212496"/>
                  </a:lnTo>
                  <a:lnTo>
                    <a:pt x="2464892" y="211404"/>
                  </a:lnTo>
                  <a:lnTo>
                    <a:pt x="2482456" y="169773"/>
                  </a:lnTo>
                  <a:lnTo>
                    <a:pt x="2488692" y="123431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35410" y="554892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89">
                  <a:moveTo>
                    <a:pt x="348609" y="0"/>
                  </a:moveTo>
                  <a:lnTo>
                    <a:pt x="0" y="0"/>
                  </a:lnTo>
                  <a:lnTo>
                    <a:pt x="3265" y="47224"/>
                  </a:lnTo>
                  <a:lnTo>
                    <a:pt x="12598" y="92513"/>
                  </a:lnTo>
                  <a:lnTo>
                    <a:pt x="27584" y="135453"/>
                  </a:lnTo>
                  <a:lnTo>
                    <a:pt x="47811" y="175631"/>
                  </a:lnTo>
                  <a:lnTo>
                    <a:pt x="72297" y="211795"/>
                  </a:lnTo>
                  <a:lnTo>
                    <a:pt x="348606" y="211795"/>
                  </a:lnTo>
                  <a:lnTo>
                    <a:pt x="34860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86762" y="5548918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89">
                  <a:moveTo>
                    <a:pt x="348615" y="0"/>
                  </a:moveTo>
                  <a:lnTo>
                    <a:pt x="0" y="0"/>
                  </a:lnTo>
                  <a:lnTo>
                    <a:pt x="0" y="211810"/>
                  </a:lnTo>
                  <a:lnTo>
                    <a:pt x="276313" y="211810"/>
                  </a:lnTo>
                  <a:lnTo>
                    <a:pt x="300799" y="175641"/>
                  </a:lnTo>
                  <a:lnTo>
                    <a:pt x="321030" y="135470"/>
                  </a:lnTo>
                  <a:lnTo>
                    <a:pt x="336016" y="92532"/>
                  </a:lnTo>
                  <a:lnTo>
                    <a:pt x="345338" y="47231"/>
                  </a:lnTo>
                  <a:lnTo>
                    <a:pt x="348615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84703" y="5548918"/>
              <a:ext cx="6767830" cy="212090"/>
            </a:xfrm>
            <a:custGeom>
              <a:avLst/>
              <a:gdLst/>
              <a:ahLst/>
              <a:cxnLst/>
              <a:rect l="l" t="t" r="r" b="b"/>
              <a:pathLst>
                <a:path w="6767830" h="212089">
                  <a:moveTo>
                    <a:pt x="1045171" y="0"/>
                  </a:moveTo>
                  <a:lnTo>
                    <a:pt x="347929" y="0"/>
                  </a:lnTo>
                  <a:lnTo>
                    <a:pt x="0" y="0"/>
                  </a:lnTo>
                  <a:lnTo>
                    <a:pt x="211797" y="211810"/>
                  </a:lnTo>
                  <a:lnTo>
                    <a:pt x="347929" y="211810"/>
                  </a:lnTo>
                  <a:lnTo>
                    <a:pt x="1045171" y="211810"/>
                  </a:lnTo>
                  <a:lnTo>
                    <a:pt x="1045171" y="0"/>
                  </a:lnTo>
                  <a:close/>
                </a:path>
                <a:path w="6767830" h="212089">
                  <a:moveTo>
                    <a:pt x="6767550" y="0"/>
                  </a:moveTo>
                  <a:lnTo>
                    <a:pt x="6070308" y="0"/>
                  </a:lnTo>
                  <a:lnTo>
                    <a:pt x="6069546" y="0"/>
                  </a:lnTo>
                  <a:lnTo>
                    <a:pt x="5857735" y="211810"/>
                  </a:lnTo>
                  <a:lnTo>
                    <a:pt x="6070308" y="211810"/>
                  </a:lnTo>
                  <a:lnTo>
                    <a:pt x="6767550" y="211810"/>
                  </a:lnTo>
                  <a:lnTo>
                    <a:pt x="6767550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5042" y="5548920"/>
              <a:ext cx="214276" cy="21361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" y="5548925"/>
              <a:ext cx="679450" cy="212090"/>
            </a:xfrm>
            <a:custGeom>
              <a:avLst/>
              <a:gdLst/>
              <a:ahLst/>
              <a:cxnLst/>
              <a:rect l="l" t="t" r="r" b="b"/>
              <a:pathLst>
                <a:path w="679450" h="212089">
                  <a:moveTo>
                    <a:pt x="480767" y="0"/>
                  </a:moveTo>
                  <a:lnTo>
                    <a:pt x="0" y="0"/>
                  </a:lnTo>
                  <a:lnTo>
                    <a:pt x="0" y="211791"/>
                  </a:lnTo>
                  <a:lnTo>
                    <a:pt x="679168" y="211791"/>
                  </a:lnTo>
                  <a:lnTo>
                    <a:pt x="645999" y="207978"/>
                  </a:lnTo>
                  <a:lnTo>
                    <a:pt x="600972" y="191915"/>
                  </a:lnTo>
                  <a:lnTo>
                    <a:pt x="561236" y="166706"/>
                  </a:lnTo>
                  <a:lnTo>
                    <a:pt x="528071" y="133631"/>
                  </a:lnTo>
                  <a:lnTo>
                    <a:pt x="502752" y="93969"/>
                  </a:lnTo>
                  <a:lnTo>
                    <a:pt x="486558" y="48999"/>
                  </a:lnTo>
                  <a:lnTo>
                    <a:pt x="480767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53885" y="554893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89">
                  <a:moveTo>
                    <a:pt x="319697" y="495"/>
                  </a:moveTo>
                  <a:lnTo>
                    <a:pt x="271233" y="3886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497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34" y="136131"/>
                  </a:lnTo>
                  <a:lnTo>
                    <a:pt x="19392" y="173024"/>
                  </a:lnTo>
                  <a:lnTo>
                    <a:pt x="0" y="211797"/>
                  </a:lnTo>
                  <a:lnTo>
                    <a:pt x="318211" y="211797"/>
                  </a:lnTo>
                  <a:lnTo>
                    <a:pt x="319697" y="211797"/>
                  </a:lnTo>
                  <a:lnTo>
                    <a:pt x="319697" y="495"/>
                  </a:lnTo>
                  <a:close/>
                </a:path>
                <a:path w="320040" h="212089">
                  <a:moveTo>
                    <a:pt x="319697" y="0"/>
                  </a:moveTo>
                  <a:lnTo>
                    <a:pt x="318211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57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9697" y="495"/>
                  </a:lnTo>
                  <a:lnTo>
                    <a:pt x="319697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34861" y="554891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89">
                  <a:moveTo>
                    <a:pt x="529900" y="0"/>
                  </a:moveTo>
                  <a:lnTo>
                    <a:pt x="61096" y="0"/>
                  </a:lnTo>
                  <a:lnTo>
                    <a:pt x="61096" y="23524"/>
                  </a:lnTo>
                  <a:lnTo>
                    <a:pt x="57618" y="71185"/>
                  </a:lnTo>
                  <a:lnTo>
                    <a:pt x="47515" y="116687"/>
                  </a:lnTo>
                  <a:lnTo>
                    <a:pt x="31280" y="159539"/>
                  </a:lnTo>
                  <a:lnTo>
                    <a:pt x="9405" y="199248"/>
                  </a:lnTo>
                  <a:lnTo>
                    <a:pt x="0" y="211805"/>
                  </a:lnTo>
                  <a:lnTo>
                    <a:pt x="529898" y="211805"/>
                  </a:lnTo>
                  <a:lnTo>
                    <a:pt x="529900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00203" y="554891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89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72" y="211810"/>
                  </a:lnTo>
                  <a:lnTo>
                    <a:pt x="634644" y="211810"/>
                  </a:lnTo>
                  <a:lnTo>
                    <a:pt x="644055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44" y="23520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364754" y="5548206"/>
              <a:ext cx="348615" cy="212725"/>
            </a:xfrm>
            <a:custGeom>
              <a:avLst/>
              <a:gdLst/>
              <a:ahLst/>
              <a:cxnLst/>
              <a:rect l="l" t="t" r="r" b="b"/>
              <a:pathLst>
                <a:path w="348615" h="212725">
                  <a:moveTo>
                    <a:pt x="348615" y="174320"/>
                  </a:moveTo>
                  <a:lnTo>
                    <a:pt x="342963" y="130149"/>
                  </a:lnTo>
                  <a:lnTo>
                    <a:pt x="326974" y="90170"/>
                  </a:lnTo>
                  <a:lnTo>
                    <a:pt x="302056" y="55816"/>
                  </a:lnTo>
                  <a:lnTo>
                    <a:pt x="269659" y="28511"/>
                  </a:lnTo>
                  <a:lnTo>
                    <a:pt x="231216" y="9664"/>
                  </a:lnTo>
                  <a:lnTo>
                    <a:pt x="188163" y="711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17411" y="9664"/>
                  </a:lnTo>
                  <a:lnTo>
                    <a:pt x="78968" y="28511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51" y="130149"/>
                  </a:lnTo>
                  <a:lnTo>
                    <a:pt x="0" y="174320"/>
                  </a:lnTo>
                  <a:lnTo>
                    <a:pt x="5130" y="212521"/>
                  </a:lnTo>
                  <a:lnTo>
                    <a:pt x="343484" y="212521"/>
                  </a:lnTo>
                  <a:lnTo>
                    <a:pt x="348615" y="17432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25872" y="554891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29" h="212089">
                  <a:moveTo>
                    <a:pt x="209750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341531" y="211805"/>
                  </a:lnTo>
                  <a:lnTo>
                    <a:pt x="336008" y="185002"/>
                  </a:lnTo>
                  <a:lnTo>
                    <a:pt x="321021" y="142062"/>
                  </a:lnTo>
                  <a:lnTo>
                    <a:pt x="300795" y="101884"/>
                  </a:lnTo>
                  <a:lnTo>
                    <a:pt x="275742" y="64883"/>
                  </a:lnTo>
                  <a:lnTo>
                    <a:pt x="246277" y="31472"/>
                  </a:lnTo>
                  <a:lnTo>
                    <a:pt x="212814" y="2066"/>
                  </a:lnTo>
                  <a:lnTo>
                    <a:pt x="209750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053727" y="554891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29" h="212089">
                  <a:moveTo>
                    <a:pt x="341532" y="0"/>
                  </a:moveTo>
                  <a:lnTo>
                    <a:pt x="131775" y="0"/>
                  </a:lnTo>
                  <a:lnTo>
                    <a:pt x="95254" y="31468"/>
                  </a:lnTo>
                  <a:lnTo>
                    <a:pt x="65789" y="64879"/>
                  </a:lnTo>
                  <a:lnTo>
                    <a:pt x="40737" y="101880"/>
                  </a:lnTo>
                  <a:lnTo>
                    <a:pt x="20510" y="142058"/>
                  </a:lnTo>
                  <a:lnTo>
                    <a:pt x="5524" y="184998"/>
                  </a:lnTo>
                  <a:lnTo>
                    <a:pt x="0" y="211805"/>
                  </a:lnTo>
                  <a:lnTo>
                    <a:pt x="341532" y="211805"/>
                  </a:lnTo>
                  <a:lnTo>
                    <a:pt x="34153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227118" y="554891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4" h="212089">
                  <a:moveTo>
                    <a:pt x="697242" y="0"/>
                  </a:moveTo>
                  <a:lnTo>
                    <a:pt x="0" y="0"/>
                  </a:lnTo>
                  <a:lnTo>
                    <a:pt x="0" y="211810"/>
                  </a:lnTo>
                  <a:lnTo>
                    <a:pt x="697242" y="211810"/>
                  </a:lnTo>
                  <a:lnTo>
                    <a:pt x="697242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1653" y="5548904"/>
              <a:ext cx="214276" cy="21361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924406" y="5548911"/>
              <a:ext cx="681990" cy="212090"/>
            </a:xfrm>
            <a:custGeom>
              <a:avLst/>
              <a:gdLst/>
              <a:ahLst/>
              <a:cxnLst/>
              <a:rect l="l" t="t" r="r" b="b"/>
              <a:pathLst>
                <a:path w="681990" h="212089">
                  <a:moveTo>
                    <a:pt x="482969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81517" y="211805"/>
                  </a:lnTo>
                  <a:lnTo>
                    <a:pt x="648203" y="207974"/>
                  </a:lnTo>
                  <a:lnTo>
                    <a:pt x="603176" y="191911"/>
                  </a:lnTo>
                  <a:lnTo>
                    <a:pt x="563441" y="166703"/>
                  </a:lnTo>
                  <a:lnTo>
                    <a:pt x="530275" y="133628"/>
                  </a:lnTo>
                  <a:lnTo>
                    <a:pt x="504956" y="93966"/>
                  </a:lnTo>
                  <a:lnTo>
                    <a:pt x="488762" y="48996"/>
                  </a:lnTo>
                  <a:lnTo>
                    <a:pt x="482969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80479" y="554891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89">
                  <a:moveTo>
                    <a:pt x="318223" y="0"/>
                  </a:moveTo>
                  <a:lnTo>
                    <a:pt x="301294" y="0"/>
                  </a:lnTo>
                  <a:lnTo>
                    <a:pt x="306908" y="292"/>
                  </a:lnTo>
                  <a:lnTo>
                    <a:pt x="312547" y="431"/>
                  </a:lnTo>
                  <a:lnTo>
                    <a:pt x="318223" y="444"/>
                  </a:lnTo>
                  <a:lnTo>
                    <a:pt x="318223" y="0"/>
                  </a:lnTo>
                  <a:close/>
                </a:path>
                <a:path w="320040" h="212089">
                  <a:moveTo>
                    <a:pt x="319709" y="482"/>
                  </a:moveTo>
                  <a:lnTo>
                    <a:pt x="271246" y="3873"/>
                  </a:lnTo>
                  <a:lnTo>
                    <a:pt x="226187" y="13258"/>
                  </a:lnTo>
                  <a:lnTo>
                    <a:pt x="183476" y="28244"/>
                  </a:lnTo>
                  <a:lnTo>
                    <a:pt x="143522" y="48437"/>
                  </a:lnTo>
                  <a:lnTo>
                    <a:pt x="106718" y="73418"/>
                  </a:lnTo>
                  <a:lnTo>
                    <a:pt x="73494" y="102793"/>
                  </a:lnTo>
                  <a:lnTo>
                    <a:pt x="44259" y="136131"/>
                  </a:lnTo>
                  <a:lnTo>
                    <a:pt x="19405" y="173024"/>
                  </a:lnTo>
                  <a:lnTo>
                    <a:pt x="0" y="211810"/>
                  </a:lnTo>
                  <a:lnTo>
                    <a:pt x="318223" y="211810"/>
                  </a:lnTo>
                  <a:lnTo>
                    <a:pt x="319709" y="211810"/>
                  </a:lnTo>
                  <a:lnTo>
                    <a:pt x="319709" y="482"/>
                  </a:lnTo>
                  <a:close/>
                </a:path>
                <a:path w="320040" h="212089">
                  <a:moveTo>
                    <a:pt x="319722" y="0"/>
                  </a:moveTo>
                  <a:lnTo>
                    <a:pt x="318236" y="0"/>
                  </a:lnTo>
                  <a:lnTo>
                    <a:pt x="318236" y="444"/>
                  </a:lnTo>
                  <a:lnTo>
                    <a:pt x="318719" y="457"/>
                  </a:lnTo>
                  <a:lnTo>
                    <a:pt x="319214" y="482"/>
                  </a:lnTo>
                  <a:lnTo>
                    <a:pt x="319709" y="482"/>
                  </a:lnTo>
                  <a:lnTo>
                    <a:pt x="31972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760103" y="5548925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89">
                  <a:moveTo>
                    <a:pt x="529889" y="0"/>
                  </a:moveTo>
                  <a:lnTo>
                    <a:pt x="61083" y="0"/>
                  </a:lnTo>
                  <a:lnTo>
                    <a:pt x="61083" y="23528"/>
                  </a:lnTo>
                  <a:lnTo>
                    <a:pt x="57606" y="71188"/>
                  </a:lnTo>
                  <a:lnTo>
                    <a:pt x="47503" y="116690"/>
                  </a:lnTo>
                  <a:lnTo>
                    <a:pt x="31267" y="159542"/>
                  </a:lnTo>
                  <a:lnTo>
                    <a:pt x="9392" y="199251"/>
                  </a:lnTo>
                  <a:lnTo>
                    <a:pt x="0" y="211791"/>
                  </a:lnTo>
                  <a:lnTo>
                    <a:pt x="529885" y="211791"/>
                  </a:lnTo>
                  <a:lnTo>
                    <a:pt x="52988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125430" y="554891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89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72" y="211810"/>
                  </a:lnTo>
                  <a:lnTo>
                    <a:pt x="634669" y="211810"/>
                  </a:lnTo>
                  <a:lnTo>
                    <a:pt x="644055" y="199263"/>
                  </a:lnTo>
                  <a:lnTo>
                    <a:pt x="665937" y="159550"/>
                  </a:lnTo>
                  <a:lnTo>
                    <a:pt x="682167" y="116700"/>
                  </a:lnTo>
                  <a:lnTo>
                    <a:pt x="692277" y="71196"/>
                  </a:lnTo>
                  <a:lnTo>
                    <a:pt x="695744" y="23533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289982" y="5548232"/>
              <a:ext cx="2489200" cy="212725"/>
            </a:xfrm>
            <a:custGeom>
              <a:avLst/>
              <a:gdLst/>
              <a:ahLst/>
              <a:cxnLst/>
              <a:rect l="l" t="t" r="r" b="b"/>
              <a:pathLst>
                <a:path w="2489200" h="212725">
                  <a:moveTo>
                    <a:pt x="348627" y="174307"/>
                  </a:moveTo>
                  <a:lnTo>
                    <a:pt x="342976" y="130136"/>
                  </a:lnTo>
                  <a:lnTo>
                    <a:pt x="326974" y="90170"/>
                  </a:lnTo>
                  <a:lnTo>
                    <a:pt x="302056" y="55816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77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96"/>
                  </a:lnTo>
                  <a:lnTo>
                    <a:pt x="343496" y="212496"/>
                  </a:lnTo>
                  <a:lnTo>
                    <a:pt x="348627" y="174307"/>
                  </a:lnTo>
                  <a:close/>
                </a:path>
                <a:path w="2489200" h="212725">
                  <a:moveTo>
                    <a:pt x="2488692" y="123431"/>
                  </a:moveTo>
                  <a:lnTo>
                    <a:pt x="2483040" y="79260"/>
                  </a:lnTo>
                  <a:lnTo>
                    <a:pt x="2467038" y="39293"/>
                  </a:lnTo>
                  <a:lnTo>
                    <a:pt x="2442121" y="4940"/>
                  </a:lnTo>
                  <a:lnTo>
                    <a:pt x="2437079" y="685"/>
                  </a:lnTo>
                  <a:lnTo>
                    <a:pt x="2191677" y="685"/>
                  </a:lnTo>
                  <a:lnTo>
                    <a:pt x="2186635" y="4940"/>
                  </a:lnTo>
                  <a:lnTo>
                    <a:pt x="2161730" y="39293"/>
                  </a:lnTo>
                  <a:lnTo>
                    <a:pt x="2145728" y="79260"/>
                  </a:lnTo>
                  <a:lnTo>
                    <a:pt x="2140077" y="123431"/>
                  </a:lnTo>
                  <a:lnTo>
                    <a:pt x="2146300" y="169773"/>
                  </a:lnTo>
                  <a:lnTo>
                    <a:pt x="2163876" y="211404"/>
                  </a:lnTo>
                  <a:lnTo>
                    <a:pt x="2164702" y="212496"/>
                  </a:lnTo>
                  <a:lnTo>
                    <a:pt x="2464054" y="212496"/>
                  </a:lnTo>
                  <a:lnTo>
                    <a:pt x="2464892" y="211404"/>
                  </a:lnTo>
                  <a:lnTo>
                    <a:pt x="2482469" y="169773"/>
                  </a:lnTo>
                  <a:lnTo>
                    <a:pt x="2488692" y="123431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987250" y="554892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89">
                  <a:moveTo>
                    <a:pt x="348574" y="0"/>
                  </a:moveTo>
                  <a:lnTo>
                    <a:pt x="0" y="0"/>
                  </a:lnTo>
                  <a:lnTo>
                    <a:pt x="3265" y="47224"/>
                  </a:lnTo>
                  <a:lnTo>
                    <a:pt x="12598" y="92513"/>
                  </a:lnTo>
                  <a:lnTo>
                    <a:pt x="27584" y="135453"/>
                  </a:lnTo>
                  <a:lnTo>
                    <a:pt x="47811" y="175631"/>
                  </a:lnTo>
                  <a:lnTo>
                    <a:pt x="72297" y="211795"/>
                  </a:lnTo>
                  <a:lnTo>
                    <a:pt x="348606" y="211795"/>
                  </a:lnTo>
                  <a:lnTo>
                    <a:pt x="348574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638609" y="5548918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89">
                  <a:moveTo>
                    <a:pt x="348602" y="0"/>
                  </a:moveTo>
                  <a:lnTo>
                    <a:pt x="0" y="0"/>
                  </a:lnTo>
                  <a:lnTo>
                    <a:pt x="0" y="211810"/>
                  </a:lnTo>
                  <a:lnTo>
                    <a:pt x="276313" y="211810"/>
                  </a:lnTo>
                  <a:lnTo>
                    <a:pt x="300786" y="175641"/>
                  </a:lnTo>
                  <a:lnTo>
                    <a:pt x="321017" y="135470"/>
                  </a:lnTo>
                  <a:lnTo>
                    <a:pt x="336003" y="92532"/>
                  </a:lnTo>
                  <a:lnTo>
                    <a:pt x="345338" y="47231"/>
                  </a:lnTo>
                  <a:lnTo>
                    <a:pt x="34860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336551" y="5548918"/>
              <a:ext cx="6767830" cy="212090"/>
            </a:xfrm>
            <a:custGeom>
              <a:avLst/>
              <a:gdLst/>
              <a:ahLst/>
              <a:cxnLst/>
              <a:rect l="l" t="t" r="r" b="b"/>
              <a:pathLst>
                <a:path w="6767830" h="212089">
                  <a:moveTo>
                    <a:pt x="1045171" y="0"/>
                  </a:moveTo>
                  <a:lnTo>
                    <a:pt x="347916" y="0"/>
                  </a:lnTo>
                  <a:lnTo>
                    <a:pt x="0" y="0"/>
                  </a:lnTo>
                  <a:lnTo>
                    <a:pt x="211797" y="211810"/>
                  </a:lnTo>
                  <a:lnTo>
                    <a:pt x="347916" y="211810"/>
                  </a:lnTo>
                  <a:lnTo>
                    <a:pt x="1045171" y="211810"/>
                  </a:lnTo>
                  <a:lnTo>
                    <a:pt x="1045171" y="0"/>
                  </a:lnTo>
                  <a:close/>
                </a:path>
                <a:path w="6767830" h="212089">
                  <a:moveTo>
                    <a:pt x="6767550" y="0"/>
                  </a:moveTo>
                  <a:lnTo>
                    <a:pt x="6070295" y="0"/>
                  </a:lnTo>
                  <a:lnTo>
                    <a:pt x="6069533" y="0"/>
                  </a:lnTo>
                  <a:lnTo>
                    <a:pt x="5857722" y="211810"/>
                  </a:lnTo>
                  <a:lnTo>
                    <a:pt x="6070295" y="211810"/>
                  </a:lnTo>
                  <a:lnTo>
                    <a:pt x="6767550" y="211810"/>
                  </a:lnTo>
                  <a:lnTo>
                    <a:pt x="6767550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46881" y="5548920"/>
              <a:ext cx="214276" cy="21361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849635" y="5548911"/>
              <a:ext cx="681990" cy="212090"/>
            </a:xfrm>
            <a:custGeom>
              <a:avLst/>
              <a:gdLst/>
              <a:ahLst/>
              <a:cxnLst/>
              <a:rect l="l" t="t" r="r" b="b"/>
              <a:pathLst>
                <a:path w="681990" h="212089">
                  <a:moveTo>
                    <a:pt x="482969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81372" y="211805"/>
                  </a:lnTo>
                  <a:lnTo>
                    <a:pt x="648203" y="207991"/>
                  </a:lnTo>
                  <a:lnTo>
                    <a:pt x="603176" y="191928"/>
                  </a:lnTo>
                  <a:lnTo>
                    <a:pt x="563441" y="166720"/>
                  </a:lnTo>
                  <a:lnTo>
                    <a:pt x="530275" y="133645"/>
                  </a:lnTo>
                  <a:lnTo>
                    <a:pt x="504956" y="93983"/>
                  </a:lnTo>
                  <a:lnTo>
                    <a:pt x="488762" y="49013"/>
                  </a:lnTo>
                  <a:lnTo>
                    <a:pt x="482969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805720" y="554893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89">
                  <a:moveTo>
                    <a:pt x="318211" y="0"/>
                  </a:move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57"/>
                  </a:lnTo>
                  <a:lnTo>
                    <a:pt x="318211" y="0"/>
                  </a:lnTo>
                  <a:close/>
                </a:path>
                <a:path w="320040" h="212089">
                  <a:moveTo>
                    <a:pt x="319697" y="495"/>
                  </a:moveTo>
                  <a:lnTo>
                    <a:pt x="271233" y="3886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510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392" y="173024"/>
                  </a:lnTo>
                  <a:lnTo>
                    <a:pt x="0" y="211797"/>
                  </a:lnTo>
                  <a:lnTo>
                    <a:pt x="318211" y="211797"/>
                  </a:lnTo>
                  <a:lnTo>
                    <a:pt x="319697" y="211797"/>
                  </a:lnTo>
                  <a:lnTo>
                    <a:pt x="319697" y="495"/>
                  </a:lnTo>
                  <a:close/>
                </a:path>
                <a:path w="320040" h="212089">
                  <a:moveTo>
                    <a:pt x="319709" y="0"/>
                  </a:moveTo>
                  <a:lnTo>
                    <a:pt x="318223" y="0"/>
                  </a:lnTo>
                  <a:lnTo>
                    <a:pt x="318223" y="457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9697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686700" y="554891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89">
                  <a:moveTo>
                    <a:pt x="529918" y="0"/>
                  </a:moveTo>
                  <a:lnTo>
                    <a:pt x="61096" y="0"/>
                  </a:lnTo>
                  <a:lnTo>
                    <a:pt x="61096" y="23524"/>
                  </a:lnTo>
                  <a:lnTo>
                    <a:pt x="57618" y="71185"/>
                  </a:lnTo>
                  <a:lnTo>
                    <a:pt x="47515" y="116687"/>
                  </a:lnTo>
                  <a:lnTo>
                    <a:pt x="31280" y="159539"/>
                  </a:lnTo>
                  <a:lnTo>
                    <a:pt x="9405" y="199248"/>
                  </a:lnTo>
                  <a:lnTo>
                    <a:pt x="0" y="211805"/>
                  </a:lnTo>
                  <a:lnTo>
                    <a:pt x="529898" y="211805"/>
                  </a:lnTo>
                  <a:lnTo>
                    <a:pt x="529918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052038" y="554891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89">
                  <a:moveTo>
                    <a:pt x="695756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810"/>
                  </a:lnTo>
                  <a:lnTo>
                    <a:pt x="374472" y="211810"/>
                  </a:lnTo>
                  <a:lnTo>
                    <a:pt x="634657" y="211810"/>
                  </a:lnTo>
                  <a:lnTo>
                    <a:pt x="644067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56" y="23520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216590" y="5548206"/>
              <a:ext cx="349250" cy="212725"/>
            </a:xfrm>
            <a:custGeom>
              <a:avLst/>
              <a:gdLst/>
              <a:ahLst/>
              <a:cxnLst/>
              <a:rect l="l" t="t" r="r" b="b"/>
              <a:pathLst>
                <a:path w="349250" h="212725">
                  <a:moveTo>
                    <a:pt x="348627" y="174320"/>
                  </a:moveTo>
                  <a:lnTo>
                    <a:pt x="342976" y="130149"/>
                  </a:lnTo>
                  <a:lnTo>
                    <a:pt x="326974" y="90170"/>
                  </a:lnTo>
                  <a:lnTo>
                    <a:pt x="302056" y="55816"/>
                  </a:lnTo>
                  <a:lnTo>
                    <a:pt x="269659" y="28511"/>
                  </a:lnTo>
                  <a:lnTo>
                    <a:pt x="231228" y="9664"/>
                  </a:lnTo>
                  <a:lnTo>
                    <a:pt x="188163" y="711"/>
                  </a:lnTo>
                  <a:lnTo>
                    <a:pt x="178993" y="0"/>
                  </a:lnTo>
                  <a:lnTo>
                    <a:pt x="169646" y="0"/>
                  </a:lnTo>
                  <a:lnTo>
                    <a:pt x="117411" y="9664"/>
                  </a:lnTo>
                  <a:lnTo>
                    <a:pt x="78968" y="28511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64" y="130149"/>
                  </a:lnTo>
                  <a:lnTo>
                    <a:pt x="0" y="174320"/>
                  </a:lnTo>
                  <a:lnTo>
                    <a:pt x="5143" y="212521"/>
                  </a:lnTo>
                  <a:lnTo>
                    <a:pt x="343496" y="212521"/>
                  </a:lnTo>
                  <a:lnTo>
                    <a:pt x="348627" y="17432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577712" y="554891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30" h="212089">
                  <a:moveTo>
                    <a:pt x="209750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341531" y="211805"/>
                  </a:lnTo>
                  <a:lnTo>
                    <a:pt x="336008" y="185002"/>
                  </a:lnTo>
                  <a:lnTo>
                    <a:pt x="321021" y="142062"/>
                  </a:lnTo>
                  <a:lnTo>
                    <a:pt x="300795" y="101884"/>
                  </a:lnTo>
                  <a:lnTo>
                    <a:pt x="275742" y="64883"/>
                  </a:lnTo>
                  <a:lnTo>
                    <a:pt x="246277" y="31472"/>
                  </a:lnTo>
                  <a:lnTo>
                    <a:pt x="212814" y="2066"/>
                  </a:lnTo>
                  <a:lnTo>
                    <a:pt x="209750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905565" y="554891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30" h="212089">
                  <a:moveTo>
                    <a:pt x="341532" y="0"/>
                  </a:moveTo>
                  <a:lnTo>
                    <a:pt x="131775" y="0"/>
                  </a:lnTo>
                  <a:lnTo>
                    <a:pt x="95254" y="31468"/>
                  </a:lnTo>
                  <a:lnTo>
                    <a:pt x="65789" y="64879"/>
                  </a:lnTo>
                  <a:lnTo>
                    <a:pt x="40737" y="101880"/>
                  </a:lnTo>
                  <a:lnTo>
                    <a:pt x="20510" y="142058"/>
                  </a:lnTo>
                  <a:lnTo>
                    <a:pt x="5524" y="184998"/>
                  </a:lnTo>
                  <a:lnTo>
                    <a:pt x="0" y="211805"/>
                  </a:lnTo>
                  <a:lnTo>
                    <a:pt x="341532" y="211805"/>
                  </a:lnTo>
                  <a:lnTo>
                    <a:pt x="34153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078966" y="554891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5" h="212089">
                  <a:moveTo>
                    <a:pt x="697242" y="0"/>
                  </a:moveTo>
                  <a:lnTo>
                    <a:pt x="0" y="0"/>
                  </a:lnTo>
                  <a:lnTo>
                    <a:pt x="0" y="211810"/>
                  </a:lnTo>
                  <a:lnTo>
                    <a:pt x="697242" y="211810"/>
                  </a:lnTo>
                  <a:lnTo>
                    <a:pt x="697242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73490" y="5548904"/>
              <a:ext cx="214276" cy="21361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5776244" y="5548911"/>
              <a:ext cx="681990" cy="212090"/>
            </a:xfrm>
            <a:custGeom>
              <a:avLst/>
              <a:gdLst/>
              <a:ahLst/>
              <a:cxnLst/>
              <a:rect l="l" t="t" r="r" b="b"/>
              <a:pathLst>
                <a:path w="681990" h="212089">
                  <a:moveTo>
                    <a:pt x="482969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81517" y="211805"/>
                  </a:lnTo>
                  <a:lnTo>
                    <a:pt x="648203" y="207974"/>
                  </a:lnTo>
                  <a:lnTo>
                    <a:pt x="603176" y="191911"/>
                  </a:lnTo>
                  <a:lnTo>
                    <a:pt x="563441" y="166703"/>
                  </a:lnTo>
                  <a:lnTo>
                    <a:pt x="530275" y="133628"/>
                  </a:lnTo>
                  <a:lnTo>
                    <a:pt x="504956" y="93966"/>
                  </a:lnTo>
                  <a:lnTo>
                    <a:pt x="488762" y="48996"/>
                  </a:lnTo>
                  <a:lnTo>
                    <a:pt x="482969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6732327" y="554891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89">
                  <a:moveTo>
                    <a:pt x="319709" y="482"/>
                  </a:moveTo>
                  <a:lnTo>
                    <a:pt x="271233" y="3873"/>
                  </a:lnTo>
                  <a:lnTo>
                    <a:pt x="226187" y="13258"/>
                  </a:lnTo>
                  <a:lnTo>
                    <a:pt x="183476" y="28244"/>
                  </a:lnTo>
                  <a:lnTo>
                    <a:pt x="143510" y="48437"/>
                  </a:lnTo>
                  <a:lnTo>
                    <a:pt x="106718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405" y="173024"/>
                  </a:lnTo>
                  <a:lnTo>
                    <a:pt x="0" y="211810"/>
                  </a:lnTo>
                  <a:lnTo>
                    <a:pt x="318223" y="211810"/>
                  </a:lnTo>
                  <a:lnTo>
                    <a:pt x="319709" y="211810"/>
                  </a:lnTo>
                  <a:lnTo>
                    <a:pt x="319709" y="482"/>
                  </a:lnTo>
                  <a:close/>
                </a:path>
                <a:path w="320040" h="212089">
                  <a:moveTo>
                    <a:pt x="319709" y="0"/>
                  </a:moveTo>
                  <a:lnTo>
                    <a:pt x="318223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47" y="431"/>
                  </a:lnTo>
                  <a:lnTo>
                    <a:pt x="318223" y="444"/>
                  </a:lnTo>
                  <a:lnTo>
                    <a:pt x="318719" y="457"/>
                  </a:lnTo>
                  <a:lnTo>
                    <a:pt x="319201" y="482"/>
                  </a:lnTo>
                  <a:lnTo>
                    <a:pt x="319709" y="482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" name="object 6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748152" y="881125"/>
            <a:ext cx="2503093" cy="7554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69746" y="0"/>
            <a:ext cx="7634353" cy="110967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69745" y="0"/>
            <a:ext cx="7634354" cy="481358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469745" y="4813581"/>
            <a:ext cx="7634354" cy="6283170"/>
          </a:xfrm>
          <a:prstGeom prst="rect">
            <a:avLst/>
          </a:prstGeom>
        </p:spPr>
      </p:pic>
      <p:grpSp>
        <p:nvGrpSpPr>
          <p:cNvPr id="71" name="Grupo 70"/>
          <p:cNvGrpSpPr/>
          <p:nvPr/>
        </p:nvGrpSpPr>
        <p:grpSpPr>
          <a:xfrm>
            <a:off x="0" y="11096008"/>
            <a:ext cx="20104380" cy="214745"/>
            <a:chOff x="0" y="11096008"/>
            <a:chExt cx="20104380" cy="214745"/>
          </a:xfrm>
        </p:grpSpPr>
        <p:sp>
          <p:nvSpPr>
            <p:cNvPr id="5" name="object 5"/>
            <p:cNvSpPr/>
            <p:nvPr/>
          </p:nvSpPr>
          <p:spPr>
            <a:xfrm>
              <a:off x="11760100" y="11096763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1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1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25429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69" y="211797"/>
                  </a:lnTo>
                  <a:lnTo>
                    <a:pt x="644055" y="199263"/>
                  </a:lnTo>
                  <a:lnTo>
                    <a:pt x="665937" y="159550"/>
                  </a:lnTo>
                  <a:lnTo>
                    <a:pt x="682167" y="116700"/>
                  </a:lnTo>
                  <a:lnTo>
                    <a:pt x="692277" y="71196"/>
                  </a:lnTo>
                  <a:lnTo>
                    <a:pt x="695744" y="23533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289981" y="11096072"/>
              <a:ext cx="2489200" cy="212725"/>
            </a:xfrm>
            <a:custGeom>
              <a:avLst/>
              <a:gdLst/>
              <a:ahLst/>
              <a:cxnLst/>
              <a:rect l="l" t="t" r="r" b="b"/>
              <a:pathLst>
                <a:path w="2489200" h="212725">
                  <a:moveTo>
                    <a:pt x="348627" y="174307"/>
                  </a:moveTo>
                  <a:lnTo>
                    <a:pt x="342976" y="130136"/>
                  </a:lnTo>
                  <a:lnTo>
                    <a:pt x="326974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77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96" y="212483"/>
                  </a:lnTo>
                  <a:lnTo>
                    <a:pt x="348627" y="174307"/>
                  </a:lnTo>
                  <a:close/>
                </a:path>
                <a:path w="2489200" h="212725">
                  <a:moveTo>
                    <a:pt x="2488692" y="123431"/>
                  </a:moveTo>
                  <a:lnTo>
                    <a:pt x="2483040" y="79260"/>
                  </a:lnTo>
                  <a:lnTo>
                    <a:pt x="2467038" y="39281"/>
                  </a:lnTo>
                  <a:lnTo>
                    <a:pt x="2442121" y="4927"/>
                  </a:lnTo>
                  <a:lnTo>
                    <a:pt x="2437092" y="685"/>
                  </a:lnTo>
                  <a:lnTo>
                    <a:pt x="2191677" y="685"/>
                  </a:lnTo>
                  <a:lnTo>
                    <a:pt x="2186635" y="4927"/>
                  </a:lnTo>
                  <a:lnTo>
                    <a:pt x="2161730" y="39281"/>
                  </a:lnTo>
                  <a:lnTo>
                    <a:pt x="2145728" y="79260"/>
                  </a:lnTo>
                  <a:lnTo>
                    <a:pt x="2140077" y="123431"/>
                  </a:lnTo>
                  <a:lnTo>
                    <a:pt x="2146300" y="169773"/>
                  </a:lnTo>
                  <a:lnTo>
                    <a:pt x="2163876" y="211404"/>
                  </a:lnTo>
                  <a:lnTo>
                    <a:pt x="2164702" y="212483"/>
                  </a:lnTo>
                  <a:lnTo>
                    <a:pt x="2464054" y="212483"/>
                  </a:lnTo>
                  <a:lnTo>
                    <a:pt x="2464892" y="211404"/>
                  </a:lnTo>
                  <a:lnTo>
                    <a:pt x="2482469" y="169773"/>
                  </a:lnTo>
                  <a:lnTo>
                    <a:pt x="2488692" y="123431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987249" y="11096758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90">
                  <a:moveTo>
                    <a:pt x="348575" y="0"/>
                  </a:moveTo>
                  <a:lnTo>
                    <a:pt x="0" y="0"/>
                  </a:lnTo>
                  <a:lnTo>
                    <a:pt x="3265" y="47224"/>
                  </a:lnTo>
                  <a:lnTo>
                    <a:pt x="12598" y="92513"/>
                  </a:lnTo>
                  <a:lnTo>
                    <a:pt x="27585" y="135453"/>
                  </a:lnTo>
                  <a:lnTo>
                    <a:pt x="47811" y="175631"/>
                  </a:lnTo>
                  <a:lnTo>
                    <a:pt x="72298" y="211797"/>
                  </a:lnTo>
                  <a:lnTo>
                    <a:pt x="348606" y="211797"/>
                  </a:lnTo>
                  <a:lnTo>
                    <a:pt x="348575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638609" y="11096758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90">
                  <a:moveTo>
                    <a:pt x="348602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276301" y="211797"/>
                  </a:lnTo>
                  <a:lnTo>
                    <a:pt x="300786" y="175641"/>
                  </a:lnTo>
                  <a:lnTo>
                    <a:pt x="321017" y="135458"/>
                  </a:lnTo>
                  <a:lnTo>
                    <a:pt x="336003" y="92519"/>
                  </a:lnTo>
                  <a:lnTo>
                    <a:pt x="345338" y="47231"/>
                  </a:lnTo>
                  <a:lnTo>
                    <a:pt x="34860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36550" y="11096758"/>
              <a:ext cx="6767830" cy="212090"/>
            </a:xfrm>
            <a:custGeom>
              <a:avLst/>
              <a:gdLst/>
              <a:ahLst/>
              <a:cxnLst/>
              <a:rect l="l" t="t" r="r" b="b"/>
              <a:pathLst>
                <a:path w="6767830" h="212090">
                  <a:moveTo>
                    <a:pt x="1045171" y="0"/>
                  </a:moveTo>
                  <a:lnTo>
                    <a:pt x="347916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16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  <a:path w="6767830" h="212090">
                  <a:moveTo>
                    <a:pt x="6767538" y="0"/>
                  </a:moveTo>
                  <a:lnTo>
                    <a:pt x="6070295" y="0"/>
                  </a:lnTo>
                  <a:lnTo>
                    <a:pt x="6069533" y="0"/>
                  </a:lnTo>
                  <a:lnTo>
                    <a:pt x="5857722" y="211797"/>
                  </a:lnTo>
                  <a:lnTo>
                    <a:pt x="6070295" y="211797"/>
                  </a:lnTo>
                  <a:lnTo>
                    <a:pt x="6767538" y="211797"/>
                  </a:lnTo>
                  <a:lnTo>
                    <a:pt x="6767538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805719" y="1109677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11" y="0"/>
                  </a:move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211" y="0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18223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510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7686697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19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1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052037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56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67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56" y="23520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216588" y="11096046"/>
              <a:ext cx="349250" cy="212725"/>
            </a:xfrm>
            <a:custGeom>
              <a:avLst/>
              <a:gdLst/>
              <a:ahLst/>
              <a:cxnLst/>
              <a:rect l="l" t="t" r="r" b="b"/>
              <a:pathLst>
                <a:path w="349250" h="212725">
                  <a:moveTo>
                    <a:pt x="348627" y="174320"/>
                  </a:moveTo>
                  <a:lnTo>
                    <a:pt x="342976" y="130149"/>
                  </a:lnTo>
                  <a:lnTo>
                    <a:pt x="326974" y="90170"/>
                  </a:lnTo>
                  <a:lnTo>
                    <a:pt x="302056" y="55816"/>
                  </a:lnTo>
                  <a:lnTo>
                    <a:pt x="269659" y="28511"/>
                  </a:lnTo>
                  <a:lnTo>
                    <a:pt x="231228" y="9664"/>
                  </a:lnTo>
                  <a:lnTo>
                    <a:pt x="188163" y="711"/>
                  </a:lnTo>
                  <a:lnTo>
                    <a:pt x="178993" y="0"/>
                  </a:lnTo>
                  <a:lnTo>
                    <a:pt x="169646" y="0"/>
                  </a:lnTo>
                  <a:lnTo>
                    <a:pt x="117411" y="9664"/>
                  </a:lnTo>
                  <a:lnTo>
                    <a:pt x="78968" y="28511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64" y="130149"/>
                  </a:lnTo>
                  <a:lnTo>
                    <a:pt x="0" y="174320"/>
                  </a:lnTo>
                  <a:lnTo>
                    <a:pt x="5143" y="212509"/>
                  </a:lnTo>
                  <a:lnTo>
                    <a:pt x="343496" y="212509"/>
                  </a:lnTo>
                  <a:lnTo>
                    <a:pt x="348627" y="17432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577711" y="1109675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30" h="212090">
                  <a:moveTo>
                    <a:pt x="209755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341532" y="211805"/>
                  </a:lnTo>
                  <a:lnTo>
                    <a:pt x="336008" y="184999"/>
                  </a:lnTo>
                  <a:lnTo>
                    <a:pt x="321021" y="142059"/>
                  </a:lnTo>
                  <a:lnTo>
                    <a:pt x="300795" y="101881"/>
                  </a:lnTo>
                  <a:lnTo>
                    <a:pt x="275742" y="64880"/>
                  </a:lnTo>
                  <a:lnTo>
                    <a:pt x="246277" y="31469"/>
                  </a:lnTo>
                  <a:lnTo>
                    <a:pt x="212814" y="2063"/>
                  </a:lnTo>
                  <a:lnTo>
                    <a:pt x="209755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905564" y="1109675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30" h="212090">
                  <a:moveTo>
                    <a:pt x="341533" y="0"/>
                  </a:moveTo>
                  <a:lnTo>
                    <a:pt x="131771" y="0"/>
                  </a:lnTo>
                  <a:lnTo>
                    <a:pt x="128718" y="2059"/>
                  </a:lnTo>
                  <a:lnTo>
                    <a:pt x="95255" y="31465"/>
                  </a:lnTo>
                  <a:lnTo>
                    <a:pt x="65790" y="64875"/>
                  </a:lnTo>
                  <a:lnTo>
                    <a:pt x="40737" y="101877"/>
                  </a:lnTo>
                  <a:lnTo>
                    <a:pt x="20511" y="142055"/>
                  </a:lnTo>
                  <a:lnTo>
                    <a:pt x="5524" y="184995"/>
                  </a:lnTo>
                  <a:lnTo>
                    <a:pt x="0" y="211805"/>
                  </a:lnTo>
                  <a:lnTo>
                    <a:pt x="341533" y="211805"/>
                  </a:lnTo>
                  <a:lnTo>
                    <a:pt x="341533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078952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5" h="212090">
                  <a:moveTo>
                    <a:pt x="697255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55" y="211797"/>
                  </a:lnTo>
                  <a:lnTo>
                    <a:pt x="69725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73490" y="11096740"/>
              <a:ext cx="214276" cy="21361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776244" y="11096751"/>
              <a:ext cx="681990" cy="212090"/>
            </a:xfrm>
            <a:custGeom>
              <a:avLst/>
              <a:gdLst/>
              <a:ahLst/>
              <a:cxnLst/>
              <a:rect l="l" t="t" r="r" b="b"/>
              <a:pathLst>
                <a:path w="681990" h="212090">
                  <a:moveTo>
                    <a:pt x="482969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81535" y="211805"/>
                  </a:lnTo>
                  <a:lnTo>
                    <a:pt x="648203" y="207972"/>
                  </a:lnTo>
                  <a:lnTo>
                    <a:pt x="603176" y="191909"/>
                  </a:lnTo>
                  <a:lnTo>
                    <a:pt x="563441" y="166701"/>
                  </a:lnTo>
                  <a:lnTo>
                    <a:pt x="530275" y="133626"/>
                  </a:lnTo>
                  <a:lnTo>
                    <a:pt x="504956" y="93964"/>
                  </a:lnTo>
                  <a:lnTo>
                    <a:pt x="488762" y="48994"/>
                  </a:lnTo>
                  <a:lnTo>
                    <a:pt x="482969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732327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709" y="482"/>
                  </a:moveTo>
                  <a:lnTo>
                    <a:pt x="271233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10" y="48437"/>
                  </a:lnTo>
                  <a:lnTo>
                    <a:pt x="106718" y="73418"/>
                  </a:lnTo>
                  <a:lnTo>
                    <a:pt x="73482" y="102781"/>
                  </a:lnTo>
                  <a:lnTo>
                    <a:pt x="44246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719" y="457"/>
                  </a:lnTo>
                  <a:lnTo>
                    <a:pt x="319201" y="482"/>
                  </a:lnTo>
                  <a:lnTo>
                    <a:pt x="319709" y="482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78222" y="1109675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90">
                  <a:moveTo>
                    <a:pt x="297017" y="0"/>
                  </a:moveTo>
                  <a:lnTo>
                    <a:pt x="51601" y="0"/>
                  </a:lnTo>
                  <a:lnTo>
                    <a:pt x="46566" y="4244"/>
                  </a:lnTo>
                  <a:lnTo>
                    <a:pt x="21651" y="38599"/>
                  </a:lnTo>
                  <a:lnTo>
                    <a:pt x="5651" y="78573"/>
                  </a:lnTo>
                  <a:lnTo>
                    <a:pt x="0" y="122743"/>
                  </a:lnTo>
                  <a:lnTo>
                    <a:pt x="6226" y="169082"/>
                  </a:lnTo>
                  <a:lnTo>
                    <a:pt x="23797" y="210721"/>
                  </a:lnTo>
                  <a:lnTo>
                    <a:pt x="24635" y="211805"/>
                  </a:lnTo>
                  <a:lnTo>
                    <a:pt x="323982" y="211805"/>
                  </a:lnTo>
                  <a:lnTo>
                    <a:pt x="324819" y="210721"/>
                  </a:lnTo>
                  <a:lnTo>
                    <a:pt x="342391" y="169082"/>
                  </a:lnTo>
                  <a:lnTo>
                    <a:pt x="348617" y="122743"/>
                  </a:lnTo>
                  <a:lnTo>
                    <a:pt x="342965" y="78573"/>
                  </a:lnTo>
                  <a:lnTo>
                    <a:pt x="326966" y="38599"/>
                  </a:lnTo>
                  <a:lnTo>
                    <a:pt x="302052" y="4244"/>
                  </a:lnTo>
                  <a:lnTo>
                    <a:pt x="297017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8" name="object 38"/>
            <p:cNvGrpSpPr/>
            <p:nvPr/>
          </p:nvGrpSpPr>
          <p:grpSpPr>
            <a:xfrm>
              <a:off x="0" y="11096758"/>
              <a:ext cx="909319" cy="213995"/>
              <a:chOff x="0" y="11096758"/>
              <a:chExt cx="909319" cy="213995"/>
            </a:xfrm>
          </p:grpSpPr>
          <p:pic>
            <p:nvPicPr>
              <p:cNvPr id="39" name="object 39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95041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40" name="object 40"/>
              <p:cNvSpPr/>
              <p:nvPr/>
            </p:nvSpPr>
            <p:spPr>
              <a:xfrm>
                <a:off x="0" y="11096762"/>
                <a:ext cx="67945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79450" h="212090">
                    <a:moveTo>
                      <a:pt x="480766" y="0"/>
                    </a:moveTo>
                    <a:lnTo>
                      <a:pt x="0" y="0"/>
                    </a:lnTo>
                    <a:lnTo>
                      <a:pt x="0" y="211793"/>
                    </a:lnTo>
                    <a:lnTo>
                      <a:pt x="679186" y="211793"/>
                    </a:lnTo>
                    <a:lnTo>
                      <a:pt x="645999" y="207978"/>
                    </a:lnTo>
                    <a:lnTo>
                      <a:pt x="600972" y="191915"/>
                    </a:lnTo>
                    <a:lnTo>
                      <a:pt x="561236" y="166706"/>
                    </a:lnTo>
                    <a:lnTo>
                      <a:pt x="528071" y="133631"/>
                    </a:lnTo>
                    <a:lnTo>
                      <a:pt x="502752" y="93969"/>
                    </a:lnTo>
                    <a:lnTo>
                      <a:pt x="486558" y="48999"/>
                    </a:lnTo>
                    <a:lnTo>
                      <a:pt x="480766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1" name="object 41"/>
            <p:cNvGrpSpPr/>
            <p:nvPr/>
          </p:nvGrpSpPr>
          <p:grpSpPr>
            <a:xfrm>
              <a:off x="953886" y="11096008"/>
              <a:ext cx="3576320" cy="212725"/>
              <a:chOff x="953886" y="11096008"/>
              <a:chExt cx="3576320" cy="212725"/>
            </a:xfrm>
          </p:grpSpPr>
          <p:sp>
            <p:nvSpPr>
              <p:cNvPr id="42" name="object 42"/>
              <p:cNvSpPr/>
              <p:nvPr/>
            </p:nvSpPr>
            <p:spPr>
              <a:xfrm>
                <a:off x="1908262" y="11096762"/>
                <a:ext cx="53022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530225" h="212090">
                    <a:moveTo>
                      <a:pt x="529893" y="0"/>
                    </a:moveTo>
                    <a:lnTo>
                      <a:pt x="61085" y="0"/>
                    </a:lnTo>
                    <a:lnTo>
                      <a:pt x="61085" y="23528"/>
                    </a:lnTo>
                    <a:lnTo>
                      <a:pt x="57607" y="71188"/>
                    </a:lnTo>
                    <a:lnTo>
                      <a:pt x="47504" y="116690"/>
                    </a:lnTo>
                    <a:lnTo>
                      <a:pt x="31269" y="159542"/>
                    </a:lnTo>
                    <a:lnTo>
                      <a:pt x="9394" y="199251"/>
                    </a:lnTo>
                    <a:lnTo>
                      <a:pt x="0" y="211793"/>
                    </a:lnTo>
                    <a:lnTo>
                      <a:pt x="529887" y="211793"/>
                    </a:lnTo>
                    <a:lnTo>
                      <a:pt x="529893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1273581" y="11096758"/>
                <a:ext cx="69596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95960" h="212090">
                    <a:moveTo>
                      <a:pt x="695756" y="0"/>
                    </a:moveTo>
                    <a:lnTo>
                      <a:pt x="374484" y="0"/>
                    </a:lnTo>
                    <a:lnTo>
                      <a:pt x="0" y="0"/>
                    </a:lnTo>
                    <a:lnTo>
                      <a:pt x="0" y="211797"/>
                    </a:lnTo>
                    <a:lnTo>
                      <a:pt x="374484" y="211797"/>
                    </a:lnTo>
                    <a:lnTo>
                      <a:pt x="634669" y="211797"/>
                    </a:lnTo>
                    <a:lnTo>
                      <a:pt x="644067" y="199263"/>
                    </a:lnTo>
                    <a:lnTo>
                      <a:pt x="665949" y="159550"/>
                    </a:lnTo>
                    <a:lnTo>
                      <a:pt x="682180" y="116700"/>
                    </a:lnTo>
                    <a:lnTo>
                      <a:pt x="692277" y="71196"/>
                    </a:lnTo>
                    <a:lnTo>
                      <a:pt x="695756" y="23533"/>
                    </a:lnTo>
                    <a:lnTo>
                      <a:pt x="695756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2438146" y="11096072"/>
                <a:ext cx="348615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725">
                    <a:moveTo>
                      <a:pt x="348615" y="174307"/>
                    </a:moveTo>
                    <a:lnTo>
                      <a:pt x="342963" y="130136"/>
                    </a:lnTo>
                    <a:lnTo>
                      <a:pt x="326961" y="90170"/>
                    </a:lnTo>
                    <a:lnTo>
                      <a:pt x="302056" y="55803"/>
                    </a:lnTo>
                    <a:lnTo>
                      <a:pt x="269659" y="28498"/>
                    </a:lnTo>
                    <a:lnTo>
                      <a:pt x="231216" y="9652"/>
                    </a:lnTo>
                    <a:lnTo>
                      <a:pt x="188163" y="698"/>
                    </a:lnTo>
                    <a:lnTo>
                      <a:pt x="187985" y="685"/>
                    </a:lnTo>
                    <a:lnTo>
                      <a:pt x="178981" y="0"/>
                    </a:lnTo>
                    <a:lnTo>
                      <a:pt x="169633" y="0"/>
                    </a:lnTo>
                    <a:lnTo>
                      <a:pt x="160629" y="685"/>
                    </a:lnTo>
                    <a:lnTo>
                      <a:pt x="160464" y="685"/>
                    </a:lnTo>
                    <a:lnTo>
                      <a:pt x="117411" y="9652"/>
                    </a:lnTo>
                    <a:lnTo>
                      <a:pt x="78968" y="28498"/>
                    </a:lnTo>
                    <a:lnTo>
                      <a:pt x="46570" y="55803"/>
                    </a:lnTo>
                    <a:lnTo>
                      <a:pt x="21653" y="90170"/>
                    </a:lnTo>
                    <a:lnTo>
                      <a:pt x="5651" y="130136"/>
                    </a:lnTo>
                    <a:lnTo>
                      <a:pt x="0" y="174307"/>
                    </a:lnTo>
                    <a:lnTo>
                      <a:pt x="5130" y="212483"/>
                    </a:lnTo>
                    <a:lnTo>
                      <a:pt x="343484" y="212483"/>
                    </a:lnTo>
                    <a:lnTo>
                      <a:pt x="348615" y="174307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45"/>
              <p:cNvSpPr/>
              <p:nvPr/>
            </p:nvSpPr>
            <p:spPr>
              <a:xfrm>
                <a:off x="3135409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09" y="0"/>
                    </a:moveTo>
                    <a:lnTo>
                      <a:pt x="0" y="0"/>
                    </a:lnTo>
                    <a:lnTo>
                      <a:pt x="3265" y="47224"/>
                    </a:lnTo>
                    <a:lnTo>
                      <a:pt x="12598" y="92513"/>
                    </a:lnTo>
                    <a:lnTo>
                      <a:pt x="27585" y="135453"/>
                    </a:lnTo>
                    <a:lnTo>
                      <a:pt x="47811" y="175631"/>
                    </a:lnTo>
                    <a:lnTo>
                      <a:pt x="72298" y="211797"/>
                    </a:lnTo>
                    <a:lnTo>
                      <a:pt x="348606" y="211797"/>
                    </a:lnTo>
                    <a:lnTo>
                      <a:pt x="348609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46"/>
              <p:cNvSpPr/>
              <p:nvPr/>
            </p:nvSpPr>
            <p:spPr>
              <a:xfrm>
                <a:off x="2786761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15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276313" y="211797"/>
                    </a:lnTo>
                    <a:lnTo>
                      <a:pt x="300799" y="175641"/>
                    </a:lnTo>
                    <a:lnTo>
                      <a:pt x="321030" y="135458"/>
                    </a:lnTo>
                    <a:lnTo>
                      <a:pt x="336016" y="92519"/>
                    </a:lnTo>
                    <a:lnTo>
                      <a:pt x="345338" y="47231"/>
                    </a:lnTo>
                    <a:lnTo>
                      <a:pt x="348615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3484702" y="11096758"/>
                <a:ext cx="104521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1045210" h="212090">
                    <a:moveTo>
                      <a:pt x="1045171" y="0"/>
                    </a:moveTo>
                    <a:lnTo>
                      <a:pt x="347929" y="0"/>
                    </a:lnTo>
                    <a:lnTo>
                      <a:pt x="0" y="0"/>
                    </a:lnTo>
                    <a:lnTo>
                      <a:pt x="211797" y="211797"/>
                    </a:lnTo>
                    <a:lnTo>
                      <a:pt x="347929" y="211797"/>
                    </a:lnTo>
                    <a:lnTo>
                      <a:pt x="1045171" y="211797"/>
                    </a:lnTo>
                    <a:lnTo>
                      <a:pt x="1045171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48"/>
              <p:cNvSpPr/>
              <p:nvPr/>
            </p:nvSpPr>
            <p:spPr>
              <a:xfrm>
                <a:off x="953884" y="11096771"/>
                <a:ext cx="32004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20040" h="212090">
                    <a:moveTo>
                      <a:pt x="319697" y="0"/>
                    </a:moveTo>
                    <a:lnTo>
                      <a:pt x="318211" y="0"/>
                    </a:lnTo>
                    <a:lnTo>
                      <a:pt x="301282" y="0"/>
                    </a:lnTo>
                    <a:lnTo>
                      <a:pt x="306895" y="292"/>
                    </a:lnTo>
                    <a:lnTo>
                      <a:pt x="312534" y="431"/>
                    </a:lnTo>
                    <a:lnTo>
                      <a:pt x="318211" y="444"/>
                    </a:lnTo>
                    <a:lnTo>
                      <a:pt x="318706" y="457"/>
                    </a:lnTo>
                    <a:lnTo>
                      <a:pt x="319201" y="495"/>
                    </a:lnTo>
                    <a:lnTo>
                      <a:pt x="318211" y="533"/>
                    </a:lnTo>
                    <a:lnTo>
                      <a:pt x="271233" y="3873"/>
                    </a:lnTo>
                    <a:lnTo>
                      <a:pt x="226174" y="13258"/>
                    </a:lnTo>
                    <a:lnTo>
                      <a:pt x="183464" y="28244"/>
                    </a:lnTo>
                    <a:lnTo>
                      <a:pt x="143497" y="48437"/>
                    </a:lnTo>
                    <a:lnTo>
                      <a:pt x="106705" y="73418"/>
                    </a:lnTo>
                    <a:lnTo>
                      <a:pt x="73482" y="102793"/>
                    </a:lnTo>
                    <a:lnTo>
                      <a:pt x="44234" y="136131"/>
                    </a:lnTo>
                    <a:lnTo>
                      <a:pt x="19392" y="173024"/>
                    </a:lnTo>
                    <a:lnTo>
                      <a:pt x="0" y="211785"/>
                    </a:lnTo>
                    <a:lnTo>
                      <a:pt x="318211" y="211785"/>
                    </a:lnTo>
                    <a:lnTo>
                      <a:pt x="319697" y="211785"/>
                    </a:lnTo>
                    <a:lnTo>
                      <a:pt x="319697" y="495"/>
                    </a:lnTo>
                    <a:lnTo>
                      <a:pt x="319697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49" name="object 49"/>
            <p:cNvGrpSpPr/>
            <p:nvPr/>
          </p:nvGrpSpPr>
          <p:grpSpPr>
            <a:xfrm>
              <a:off x="5227122" y="11096046"/>
              <a:ext cx="1609090" cy="214629"/>
              <a:chOff x="5227122" y="11096046"/>
              <a:chExt cx="1609090" cy="214629"/>
            </a:xfrm>
          </p:grpSpPr>
          <p:sp>
            <p:nvSpPr>
              <p:cNvPr id="50" name="object 50"/>
              <p:cNvSpPr/>
              <p:nvPr/>
            </p:nvSpPr>
            <p:spPr>
              <a:xfrm>
                <a:off x="5227116" y="11096758"/>
                <a:ext cx="69786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97864" h="212090">
                    <a:moveTo>
                      <a:pt x="697242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697242" y="211797"/>
                    </a:lnTo>
                    <a:lnTo>
                      <a:pt x="697242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1" name="object 51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621651" y="11096740"/>
                <a:ext cx="214276" cy="213616"/>
              </a:xfrm>
              <a:prstGeom prst="rect">
                <a:avLst/>
              </a:prstGeom>
            </p:spPr>
          </p:pic>
          <p:sp>
            <p:nvSpPr>
              <p:cNvPr id="52" name="object 52"/>
              <p:cNvSpPr/>
              <p:nvPr/>
            </p:nvSpPr>
            <p:spPr>
              <a:xfrm>
                <a:off x="5924405" y="11096751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535" y="211805"/>
                    </a:lnTo>
                    <a:lnTo>
                      <a:pt x="648203" y="207972"/>
                    </a:lnTo>
                    <a:lnTo>
                      <a:pt x="603176" y="191909"/>
                    </a:lnTo>
                    <a:lnTo>
                      <a:pt x="563441" y="166701"/>
                    </a:lnTo>
                    <a:lnTo>
                      <a:pt x="530275" y="133626"/>
                    </a:lnTo>
                    <a:lnTo>
                      <a:pt x="504956" y="93964"/>
                    </a:lnTo>
                    <a:lnTo>
                      <a:pt x="488762" y="48994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3" name="object 53"/>
            <p:cNvGrpSpPr/>
            <p:nvPr/>
          </p:nvGrpSpPr>
          <p:grpSpPr>
            <a:xfrm>
              <a:off x="6880488" y="11096044"/>
              <a:ext cx="3881120" cy="214629"/>
              <a:chOff x="6880488" y="11096044"/>
              <a:chExt cx="3881120" cy="214629"/>
            </a:xfrm>
          </p:grpSpPr>
          <p:sp>
            <p:nvSpPr>
              <p:cNvPr id="54" name="object 54"/>
              <p:cNvSpPr/>
              <p:nvPr/>
            </p:nvSpPr>
            <p:spPr>
              <a:xfrm>
                <a:off x="9342437" y="11096758"/>
                <a:ext cx="90995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909954" h="212090">
                    <a:moveTo>
                      <a:pt x="909815" y="0"/>
                    </a:moveTo>
                    <a:lnTo>
                      <a:pt x="212572" y="0"/>
                    </a:lnTo>
                    <a:lnTo>
                      <a:pt x="211797" y="0"/>
                    </a:lnTo>
                    <a:lnTo>
                      <a:pt x="0" y="211797"/>
                    </a:lnTo>
                    <a:lnTo>
                      <a:pt x="212572" y="211797"/>
                    </a:lnTo>
                    <a:lnTo>
                      <a:pt x="909815" y="211797"/>
                    </a:lnTo>
                    <a:lnTo>
                      <a:pt x="909815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55"/>
              <p:cNvSpPr/>
              <p:nvPr/>
            </p:nvSpPr>
            <p:spPr>
              <a:xfrm>
                <a:off x="7834858" y="11096751"/>
                <a:ext cx="53022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530225" h="212090">
                    <a:moveTo>
                      <a:pt x="529902" y="0"/>
                    </a:moveTo>
                    <a:lnTo>
                      <a:pt x="61097" y="0"/>
                    </a:lnTo>
                    <a:lnTo>
                      <a:pt x="61097" y="23522"/>
                    </a:lnTo>
                    <a:lnTo>
                      <a:pt x="57620" y="71183"/>
                    </a:lnTo>
                    <a:lnTo>
                      <a:pt x="47517" y="116685"/>
                    </a:lnTo>
                    <a:lnTo>
                      <a:pt x="31281" y="159537"/>
                    </a:lnTo>
                    <a:lnTo>
                      <a:pt x="9407" y="199246"/>
                    </a:lnTo>
                    <a:lnTo>
                      <a:pt x="0" y="211805"/>
                    </a:lnTo>
                    <a:lnTo>
                      <a:pt x="529900" y="211805"/>
                    </a:lnTo>
                    <a:lnTo>
                      <a:pt x="529902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56"/>
              <p:cNvSpPr/>
              <p:nvPr/>
            </p:nvSpPr>
            <p:spPr>
              <a:xfrm>
                <a:off x="7200201" y="11096758"/>
                <a:ext cx="69596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95959" h="212090">
                    <a:moveTo>
                      <a:pt x="695744" y="0"/>
                    </a:moveTo>
                    <a:lnTo>
                      <a:pt x="374472" y="0"/>
                    </a:lnTo>
                    <a:lnTo>
                      <a:pt x="0" y="0"/>
                    </a:lnTo>
                    <a:lnTo>
                      <a:pt x="0" y="211797"/>
                    </a:lnTo>
                    <a:lnTo>
                      <a:pt x="374472" y="211797"/>
                    </a:lnTo>
                    <a:lnTo>
                      <a:pt x="634657" y="211797"/>
                    </a:lnTo>
                    <a:lnTo>
                      <a:pt x="644055" y="199250"/>
                    </a:lnTo>
                    <a:lnTo>
                      <a:pt x="665937" y="159537"/>
                    </a:lnTo>
                    <a:lnTo>
                      <a:pt x="682167" y="116687"/>
                    </a:lnTo>
                    <a:lnTo>
                      <a:pt x="692277" y="71183"/>
                    </a:lnTo>
                    <a:lnTo>
                      <a:pt x="695744" y="23520"/>
                    </a:lnTo>
                    <a:lnTo>
                      <a:pt x="695744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57"/>
              <p:cNvSpPr/>
              <p:nvPr/>
            </p:nvSpPr>
            <p:spPr>
              <a:xfrm>
                <a:off x="8364753" y="11096047"/>
                <a:ext cx="348615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725">
                    <a:moveTo>
                      <a:pt x="348615" y="174320"/>
                    </a:moveTo>
                    <a:lnTo>
                      <a:pt x="342963" y="130149"/>
                    </a:lnTo>
                    <a:lnTo>
                      <a:pt x="326974" y="90170"/>
                    </a:lnTo>
                    <a:lnTo>
                      <a:pt x="302056" y="55816"/>
                    </a:lnTo>
                    <a:lnTo>
                      <a:pt x="269659" y="28511"/>
                    </a:lnTo>
                    <a:lnTo>
                      <a:pt x="231216" y="9664"/>
                    </a:lnTo>
                    <a:lnTo>
                      <a:pt x="188163" y="711"/>
                    </a:lnTo>
                    <a:lnTo>
                      <a:pt x="178993" y="0"/>
                    </a:lnTo>
                    <a:lnTo>
                      <a:pt x="169633" y="0"/>
                    </a:lnTo>
                    <a:lnTo>
                      <a:pt x="117411" y="9664"/>
                    </a:lnTo>
                    <a:lnTo>
                      <a:pt x="78968" y="28511"/>
                    </a:lnTo>
                    <a:lnTo>
                      <a:pt x="46570" y="55816"/>
                    </a:lnTo>
                    <a:lnTo>
                      <a:pt x="21653" y="90170"/>
                    </a:lnTo>
                    <a:lnTo>
                      <a:pt x="5651" y="130149"/>
                    </a:lnTo>
                    <a:lnTo>
                      <a:pt x="0" y="174320"/>
                    </a:lnTo>
                    <a:lnTo>
                      <a:pt x="5130" y="212509"/>
                    </a:lnTo>
                    <a:lnTo>
                      <a:pt x="343484" y="212509"/>
                    </a:lnTo>
                    <a:lnTo>
                      <a:pt x="348615" y="17432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58"/>
              <p:cNvSpPr/>
              <p:nvPr/>
            </p:nvSpPr>
            <p:spPr>
              <a:xfrm>
                <a:off x="8725872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209755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36008" y="184999"/>
                    </a:lnTo>
                    <a:lnTo>
                      <a:pt x="321021" y="142059"/>
                    </a:lnTo>
                    <a:lnTo>
                      <a:pt x="300795" y="101881"/>
                    </a:lnTo>
                    <a:lnTo>
                      <a:pt x="275742" y="64880"/>
                    </a:lnTo>
                    <a:lnTo>
                      <a:pt x="246277" y="31469"/>
                    </a:lnTo>
                    <a:lnTo>
                      <a:pt x="212814" y="2063"/>
                    </a:lnTo>
                    <a:lnTo>
                      <a:pt x="20975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59"/>
              <p:cNvSpPr/>
              <p:nvPr/>
            </p:nvSpPr>
            <p:spPr>
              <a:xfrm>
                <a:off x="6880479" y="11096758"/>
                <a:ext cx="251523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2515234" h="212090">
                    <a:moveTo>
                      <a:pt x="318223" y="0"/>
                    </a:moveTo>
                    <a:lnTo>
                      <a:pt x="301294" y="0"/>
                    </a:lnTo>
                    <a:lnTo>
                      <a:pt x="306908" y="292"/>
                    </a:lnTo>
                    <a:lnTo>
                      <a:pt x="312547" y="419"/>
                    </a:lnTo>
                    <a:lnTo>
                      <a:pt x="318223" y="444"/>
                    </a:lnTo>
                    <a:lnTo>
                      <a:pt x="318223" y="0"/>
                    </a:lnTo>
                    <a:close/>
                  </a:path>
                  <a:path w="2515234" h="212090">
                    <a:moveTo>
                      <a:pt x="319709" y="482"/>
                    </a:moveTo>
                    <a:lnTo>
                      <a:pt x="271246" y="3873"/>
                    </a:lnTo>
                    <a:lnTo>
                      <a:pt x="226187" y="13246"/>
                    </a:lnTo>
                    <a:lnTo>
                      <a:pt x="183476" y="28244"/>
                    </a:lnTo>
                    <a:lnTo>
                      <a:pt x="143522" y="48437"/>
                    </a:lnTo>
                    <a:lnTo>
                      <a:pt x="106718" y="73418"/>
                    </a:lnTo>
                    <a:lnTo>
                      <a:pt x="73494" y="102781"/>
                    </a:lnTo>
                    <a:lnTo>
                      <a:pt x="44259" y="136118"/>
                    </a:lnTo>
                    <a:lnTo>
                      <a:pt x="19405" y="173024"/>
                    </a:lnTo>
                    <a:lnTo>
                      <a:pt x="0" y="211797"/>
                    </a:lnTo>
                    <a:lnTo>
                      <a:pt x="318223" y="211797"/>
                    </a:lnTo>
                    <a:lnTo>
                      <a:pt x="319709" y="211797"/>
                    </a:lnTo>
                    <a:lnTo>
                      <a:pt x="319709" y="482"/>
                    </a:lnTo>
                    <a:close/>
                  </a:path>
                  <a:path w="2515234" h="212090">
                    <a:moveTo>
                      <a:pt x="319722" y="0"/>
                    </a:moveTo>
                    <a:lnTo>
                      <a:pt x="318236" y="0"/>
                    </a:lnTo>
                    <a:lnTo>
                      <a:pt x="318236" y="444"/>
                    </a:lnTo>
                    <a:lnTo>
                      <a:pt x="318719" y="457"/>
                    </a:lnTo>
                    <a:lnTo>
                      <a:pt x="319214" y="482"/>
                    </a:lnTo>
                    <a:lnTo>
                      <a:pt x="319709" y="482"/>
                    </a:lnTo>
                    <a:lnTo>
                      <a:pt x="319722" y="0"/>
                    </a:lnTo>
                    <a:close/>
                  </a:path>
                  <a:path w="2515234" h="212090">
                    <a:moveTo>
                      <a:pt x="2514777" y="0"/>
                    </a:moveTo>
                    <a:lnTo>
                      <a:pt x="2305012" y="0"/>
                    </a:lnTo>
                    <a:lnTo>
                      <a:pt x="2301964" y="2057"/>
                    </a:lnTo>
                    <a:lnTo>
                      <a:pt x="2268499" y="31470"/>
                    </a:lnTo>
                    <a:lnTo>
                      <a:pt x="2239035" y="64871"/>
                    </a:lnTo>
                    <a:lnTo>
                      <a:pt x="2213978" y="101879"/>
                    </a:lnTo>
                    <a:lnTo>
                      <a:pt x="2193747" y="142049"/>
                    </a:lnTo>
                    <a:lnTo>
                      <a:pt x="2178761" y="185000"/>
                    </a:lnTo>
                    <a:lnTo>
                      <a:pt x="2173236" y="211797"/>
                    </a:lnTo>
                    <a:lnTo>
                      <a:pt x="2514777" y="211797"/>
                    </a:lnTo>
                    <a:lnTo>
                      <a:pt x="2514777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0" name="object 60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546881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61" name="object 61"/>
              <p:cNvSpPr/>
              <p:nvPr/>
            </p:nvSpPr>
            <p:spPr>
              <a:xfrm>
                <a:off x="9849635" y="11096751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390" y="211805"/>
                    </a:lnTo>
                    <a:lnTo>
                      <a:pt x="648203" y="207989"/>
                    </a:lnTo>
                    <a:lnTo>
                      <a:pt x="603176" y="191926"/>
                    </a:lnTo>
                    <a:lnTo>
                      <a:pt x="563441" y="166718"/>
                    </a:lnTo>
                    <a:lnTo>
                      <a:pt x="530275" y="133643"/>
                    </a:lnTo>
                    <a:lnTo>
                      <a:pt x="504956" y="93981"/>
                    </a:lnTo>
                    <a:lnTo>
                      <a:pt x="488762" y="49011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grpSp>
        <p:nvGrpSpPr>
          <p:cNvPr id="63" name="object 63"/>
          <p:cNvGrpSpPr/>
          <p:nvPr/>
        </p:nvGrpSpPr>
        <p:grpSpPr>
          <a:xfrm>
            <a:off x="1119009" y="10226490"/>
            <a:ext cx="1666239" cy="151130"/>
            <a:chOff x="1119009" y="10226490"/>
            <a:chExt cx="1666239" cy="151130"/>
          </a:xfrm>
        </p:grpSpPr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9009" y="10227744"/>
              <a:ext cx="378005" cy="148445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2024" y="10264449"/>
              <a:ext cx="180978" cy="110499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1726971" y="10264450"/>
              <a:ext cx="211454" cy="111760"/>
            </a:xfrm>
            <a:custGeom>
              <a:avLst/>
              <a:gdLst/>
              <a:ahLst/>
              <a:cxnLst/>
              <a:rect l="l" t="t" r="r" b="b"/>
              <a:pathLst>
                <a:path w="211455" h="111759">
                  <a:moveTo>
                    <a:pt x="111556" y="55664"/>
                  </a:moveTo>
                  <a:lnTo>
                    <a:pt x="96532" y="16357"/>
                  </a:lnTo>
                  <a:lnTo>
                    <a:pt x="96532" y="47040"/>
                  </a:lnTo>
                  <a:lnTo>
                    <a:pt x="96532" y="64147"/>
                  </a:lnTo>
                  <a:lnTo>
                    <a:pt x="70612" y="96634"/>
                  </a:lnTo>
                  <a:lnTo>
                    <a:pt x="63588" y="98412"/>
                  </a:lnTo>
                  <a:lnTo>
                    <a:pt x="48018" y="98412"/>
                  </a:lnTo>
                  <a:lnTo>
                    <a:pt x="16827" y="71628"/>
                  </a:lnTo>
                  <a:lnTo>
                    <a:pt x="15011" y="64147"/>
                  </a:lnTo>
                  <a:lnTo>
                    <a:pt x="15011" y="47040"/>
                  </a:lnTo>
                  <a:lnTo>
                    <a:pt x="41148" y="14706"/>
                  </a:lnTo>
                  <a:lnTo>
                    <a:pt x="48082" y="12915"/>
                  </a:lnTo>
                  <a:lnTo>
                    <a:pt x="63665" y="12915"/>
                  </a:lnTo>
                  <a:lnTo>
                    <a:pt x="94767" y="39547"/>
                  </a:lnTo>
                  <a:lnTo>
                    <a:pt x="96532" y="47040"/>
                  </a:lnTo>
                  <a:lnTo>
                    <a:pt x="96532" y="16357"/>
                  </a:lnTo>
                  <a:lnTo>
                    <a:pt x="55664" y="0"/>
                  </a:lnTo>
                  <a:lnTo>
                    <a:pt x="47866" y="444"/>
                  </a:lnTo>
                  <a:lnTo>
                    <a:pt x="11277" y="20777"/>
                  </a:lnTo>
                  <a:lnTo>
                    <a:pt x="0" y="55664"/>
                  </a:lnTo>
                  <a:lnTo>
                    <a:pt x="457" y="63576"/>
                  </a:lnTo>
                  <a:lnTo>
                    <a:pt x="21234" y="100418"/>
                  </a:lnTo>
                  <a:lnTo>
                    <a:pt x="55664" y="111544"/>
                  </a:lnTo>
                  <a:lnTo>
                    <a:pt x="63487" y="111099"/>
                  </a:lnTo>
                  <a:lnTo>
                    <a:pt x="100418" y="90512"/>
                  </a:lnTo>
                  <a:lnTo>
                    <a:pt x="111099" y="63576"/>
                  </a:lnTo>
                  <a:lnTo>
                    <a:pt x="111556" y="55664"/>
                  </a:lnTo>
                  <a:close/>
                </a:path>
                <a:path w="211455" h="111759">
                  <a:moveTo>
                    <a:pt x="211213" y="74295"/>
                  </a:moveTo>
                  <a:lnTo>
                    <a:pt x="178092" y="51257"/>
                  </a:lnTo>
                  <a:lnTo>
                    <a:pt x="162877" y="48577"/>
                  </a:lnTo>
                  <a:lnTo>
                    <a:pt x="158216" y="47498"/>
                  </a:lnTo>
                  <a:lnTo>
                    <a:pt x="149733" y="44856"/>
                  </a:lnTo>
                  <a:lnTo>
                    <a:pt x="146329" y="43014"/>
                  </a:lnTo>
                  <a:lnTo>
                    <a:pt x="141185" y="38303"/>
                  </a:lnTo>
                  <a:lnTo>
                    <a:pt x="139903" y="35026"/>
                  </a:lnTo>
                  <a:lnTo>
                    <a:pt x="139903" y="25577"/>
                  </a:lnTo>
                  <a:lnTo>
                    <a:pt x="142227" y="21234"/>
                  </a:lnTo>
                  <a:lnTo>
                    <a:pt x="151536" y="14414"/>
                  </a:lnTo>
                  <a:lnTo>
                    <a:pt x="158800" y="12712"/>
                  </a:lnTo>
                  <a:lnTo>
                    <a:pt x="174244" y="12712"/>
                  </a:lnTo>
                  <a:lnTo>
                    <a:pt x="179793" y="13449"/>
                  </a:lnTo>
                  <a:lnTo>
                    <a:pt x="190906" y="16370"/>
                  </a:lnTo>
                  <a:lnTo>
                    <a:pt x="196126" y="18770"/>
                  </a:lnTo>
                  <a:lnTo>
                    <a:pt x="200990" y="22098"/>
                  </a:lnTo>
                  <a:lnTo>
                    <a:pt x="207454" y="10210"/>
                  </a:lnTo>
                  <a:lnTo>
                    <a:pt x="202869" y="7162"/>
                  </a:lnTo>
                  <a:lnTo>
                    <a:pt x="197040" y="4686"/>
                  </a:lnTo>
                  <a:lnTo>
                    <a:pt x="182854" y="939"/>
                  </a:lnTo>
                  <a:lnTo>
                    <a:pt x="175768" y="0"/>
                  </a:lnTo>
                  <a:lnTo>
                    <a:pt x="159359" y="0"/>
                  </a:lnTo>
                  <a:lnTo>
                    <a:pt x="125310" y="25298"/>
                  </a:lnTo>
                  <a:lnTo>
                    <a:pt x="125310" y="37528"/>
                  </a:lnTo>
                  <a:lnTo>
                    <a:pt x="163334" y="62128"/>
                  </a:lnTo>
                  <a:lnTo>
                    <a:pt x="173596" y="63792"/>
                  </a:lnTo>
                  <a:lnTo>
                    <a:pt x="178269" y="64808"/>
                  </a:lnTo>
                  <a:lnTo>
                    <a:pt x="186601" y="67170"/>
                  </a:lnTo>
                  <a:lnTo>
                    <a:pt x="189979" y="68897"/>
                  </a:lnTo>
                  <a:lnTo>
                    <a:pt x="195122" y="73494"/>
                  </a:lnTo>
                  <a:lnTo>
                    <a:pt x="196405" y="76657"/>
                  </a:lnTo>
                  <a:lnTo>
                    <a:pt x="196405" y="86106"/>
                  </a:lnTo>
                  <a:lnTo>
                    <a:pt x="194119" y="90449"/>
                  </a:lnTo>
                  <a:lnTo>
                    <a:pt x="184937" y="96989"/>
                  </a:lnTo>
                  <a:lnTo>
                    <a:pt x="177431" y="98615"/>
                  </a:lnTo>
                  <a:lnTo>
                    <a:pt x="159359" y="98615"/>
                  </a:lnTo>
                  <a:lnTo>
                    <a:pt x="152069" y="97409"/>
                  </a:lnTo>
                  <a:lnTo>
                    <a:pt x="138163" y="92532"/>
                  </a:lnTo>
                  <a:lnTo>
                    <a:pt x="132461" y="89662"/>
                  </a:lnTo>
                  <a:lnTo>
                    <a:pt x="128016" y="86321"/>
                  </a:lnTo>
                  <a:lnTo>
                    <a:pt x="121348" y="97993"/>
                  </a:lnTo>
                  <a:lnTo>
                    <a:pt x="159283" y="111315"/>
                  </a:lnTo>
                  <a:lnTo>
                    <a:pt x="165963" y="111556"/>
                  </a:lnTo>
                  <a:lnTo>
                    <a:pt x="175564" y="111556"/>
                  </a:lnTo>
                  <a:lnTo>
                    <a:pt x="209435" y="92189"/>
                  </a:lnTo>
                  <a:lnTo>
                    <a:pt x="211213" y="86664"/>
                  </a:lnTo>
                  <a:lnTo>
                    <a:pt x="211213" y="74295"/>
                  </a:lnTo>
                  <a:close/>
                </a:path>
              </a:pathLst>
            </a:custGeom>
            <a:solidFill>
              <a:srgbClr val="CA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947570" y="10226490"/>
              <a:ext cx="578485" cy="151130"/>
            </a:xfrm>
            <a:custGeom>
              <a:avLst/>
              <a:gdLst/>
              <a:ahLst/>
              <a:cxnLst/>
              <a:rect l="l" t="t" r="r" b="b"/>
              <a:pathLst>
                <a:path w="578485" h="151129">
                  <a:moveTo>
                    <a:pt x="159702" y="75488"/>
                  </a:moveTo>
                  <a:lnTo>
                    <a:pt x="146456" y="32588"/>
                  </a:lnTo>
                  <a:lnTo>
                    <a:pt x="143484" y="28790"/>
                  </a:lnTo>
                  <a:lnTo>
                    <a:pt x="141947" y="26822"/>
                  </a:lnTo>
                  <a:lnTo>
                    <a:pt x="136867" y="21488"/>
                  </a:lnTo>
                  <a:lnTo>
                    <a:pt x="131267" y="16662"/>
                  </a:lnTo>
                  <a:lnTo>
                    <a:pt x="125514" y="12649"/>
                  </a:lnTo>
                  <a:lnTo>
                    <a:pt x="125514" y="68541"/>
                  </a:lnTo>
                  <a:lnTo>
                    <a:pt x="125514" y="82435"/>
                  </a:lnTo>
                  <a:lnTo>
                    <a:pt x="124396" y="88595"/>
                  </a:lnTo>
                  <a:lnTo>
                    <a:pt x="124371" y="88760"/>
                  </a:lnTo>
                  <a:lnTo>
                    <a:pt x="119773" y="100152"/>
                  </a:lnTo>
                  <a:lnTo>
                    <a:pt x="86385" y="122186"/>
                  </a:lnTo>
                  <a:lnTo>
                    <a:pt x="73317" y="122186"/>
                  </a:lnTo>
                  <a:lnTo>
                    <a:pt x="39941" y="100152"/>
                  </a:lnTo>
                  <a:lnTo>
                    <a:pt x="34175" y="68541"/>
                  </a:lnTo>
                  <a:lnTo>
                    <a:pt x="35331" y="62217"/>
                  </a:lnTo>
                  <a:lnTo>
                    <a:pt x="67297" y="29908"/>
                  </a:lnTo>
                  <a:lnTo>
                    <a:pt x="73317" y="28790"/>
                  </a:lnTo>
                  <a:lnTo>
                    <a:pt x="86385" y="28790"/>
                  </a:lnTo>
                  <a:lnTo>
                    <a:pt x="119773" y="50812"/>
                  </a:lnTo>
                  <a:lnTo>
                    <a:pt x="125514" y="68541"/>
                  </a:lnTo>
                  <a:lnTo>
                    <a:pt x="125514" y="12649"/>
                  </a:lnTo>
                  <a:lnTo>
                    <a:pt x="88328" y="368"/>
                  </a:lnTo>
                  <a:lnTo>
                    <a:pt x="79844" y="12"/>
                  </a:lnTo>
                  <a:lnTo>
                    <a:pt x="71450" y="368"/>
                  </a:lnTo>
                  <a:lnTo>
                    <a:pt x="34493" y="12420"/>
                  </a:lnTo>
                  <a:lnTo>
                    <a:pt x="5930" y="45466"/>
                  </a:lnTo>
                  <a:lnTo>
                    <a:pt x="0" y="75488"/>
                  </a:lnTo>
                  <a:lnTo>
                    <a:pt x="317" y="82308"/>
                  </a:lnTo>
                  <a:lnTo>
                    <a:pt x="368" y="83464"/>
                  </a:lnTo>
                  <a:lnTo>
                    <a:pt x="17538" y="124155"/>
                  </a:lnTo>
                  <a:lnTo>
                    <a:pt x="55562" y="147802"/>
                  </a:lnTo>
                  <a:lnTo>
                    <a:pt x="80060" y="150964"/>
                  </a:lnTo>
                  <a:lnTo>
                    <a:pt x="88442" y="150609"/>
                  </a:lnTo>
                  <a:lnTo>
                    <a:pt x="125196" y="138582"/>
                  </a:lnTo>
                  <a:lnTo>
                    <a:pt x="153657" y="105625"/>
                  </a:lnTo>
                  <a:lnTo>
                    <a:pt x="159321" y="83464"/>
                  </a:lnTo>
                  <a:lnTo>
                    <a:pt x="159702" y="75488"/>
                  </a:lnTo>
                  <a:close/>
                </a:path>
                <a:path w="578485" h="151129">
                  <a:moveTo>
                    <a:pt x="310032" y="25869"/>
                  </a:moveTo>
                  <a:lnTo>
                    <a:pt x="276390" y="3708"/>
                  </a:lnTo>
                  <a:lnTo>
                    <a:pt x="249974" y="12"/>
                  </a:lnTo>
                  <a:lnTo>
                    <a:pt x="241592" y="355"/>
                  </a:lnTo>
                  <a:lnTo>
                    <a:pt x="205028" y="12230"/>
                  </a:lnTo>
                  <a:lnTo>
                    <a:pt x="176695" y="45262"/>
                  </a:lnTo>
                  <a:lnTo>
                    <a:pt x="170751" y="75488"/>
                  </a:lnTo>
                  <a:lnTo>
                    <a:pt x="171132" y="83566"/>
                  </a:lnTo>
                  <a:lnTo>
                    <a:pt x="188252" y="124371"/>
                  </a:lnTo>
                  <a:lnTo>
                    <a:pt x="225780" y="147853"/>
                  </a:lnTo>
                  <a:lnTo>
                    <a:pt x="249770" y="150964"/>
                  </a:lnTo>
                  <a:lnTo>
                    <a:pt x="259118" y="150545"/>
                  </a:lnTo>
                  <a:lnTo>
                    <a:pt x="298373" y="136105"/>
                  </a:lnTo>
                  <a:lnTo>
                    <a:pt x="310032" y="124904"/>
                  </a:lnTo>
                  <a:lnTo>
                    <a:pt x="288340" y="104889"/>
                  </a:lnTo>
                  <a:lnTo>
                    <a:pt x="283337" y="110731"/>
                  </a:lnTo>
                  <a:lnTo>
                    <a:pt x="277774" y="115074"/>
                  </a:lnTo>
                  <a:lnTo>
                    <a:pt x="271665" y="117919"/>
                  </a:lnTo>
                  <a:lnTo>
                    <a:pt x="265544" y="120764"/>
                  </a:lnTo>
                  <a:lnTo>
                    <a:pt x="258876" y="122199"/>
                  </a:lnTo>
                  <a:lnTo>
                    <a:pt x="244843" y="122199"/>
                  </a:lnTo>
                  <a:lnTo>
                    <a:pt x="210680" y="100164"/>
                  </a:lnTo>
                  <a:lnTo>
                    <a:pt x="204939" y="82435"/>
                  </a:lnTo>
                  <a:lnTo>
                    <a:pt x="204939" y="68541"/>
                  </a:lnTo>
                  <a:lnTo>
                    <a:pt x="227177" y="34353"/>
                  </a:lnTo>
                  <a:lnTo>
                    <a:pt x="244843" y="28778"/>
                  </a:lnTo>
                  <a:lnTo>
                    <a:pt x="258876" y="28778"/>
                  </a:lnTo>
                  <a:lnTo>
                    <a:pt x="265544" y="30200"/>
                  </a:lnTo>
                  <a:lnTo>
                    <a:pt x="277774" y="35915"/>
                  </a:lnTo>
                  <a:lnTo>
                    <a:pt x="283337" y="40182"/>
                  </a:lnTo>
                  <a:lnTo>
                    <a:pt x="288340" y="45885"/>
                  </a:lnTo>
                  <a:lnTo>
                    <a:pt x="310032" y="25869"/>
                  </a:lnTo>
                  <a:close/>
                </a:path>
                <a:path w="578485" h="151129">
                  <a:moveTo>
                    <a:pt x="449300" y="25869"/>
                  </a:moveTo>
                  <a:lnTo>
                    <a:pt x="415658" y="3708"/>
                  </a:lnTo>
                  <a:lnTo>
                    <a:pt x="389255" y="0"/>
                  </a:lnTo>
                  <a:lnTo>
                    <a:pt x="380873" y="355"/>
                  </a:lnTo>
                  <a:lnTo>
                    <a:pt x="344297" y="12242"/>
                  </a:lnTo>
                  <a:lnTo>
                    <a:pt x="315963" y="45262"/>
                  </a:lnTo>
                  <a:lnTo>
                    <a:pt x="310032" y="75488"/>
                  </a:lnTo>
                  <a:lnTo>
                    <a:pt x="310400" y="83553"/>
                  </a:lnTo>
                  <a:lnTo>
                    <a:pt x="327520" y="124371"/>
                  </a:lnTo>
                  <a:lnTo>
                    <a:pt x="365061" y="147853"/>
                  </a:lnTo>
                  <a:lnTo>
                    <a:pt x="389051" y="150964"/>
                  </a:lnTo>
                  <a:lnTo>
                    <a:pt x="398399" y="150545"/>
                  </a:lnTo>
                  <a:lnTo>
                    <a:pt x="437654" y="136105"/>
                  </a:lnTo>
                  <a:lnTo>
                    <a:pt x="449300" y="124904"/>
                  </a:lnTo>
                  <a:lnTo>
                    <a:pt x="427621" y="104889"/>
                  </a:lnTo>
                  <a:lnTo>
                    <a:pt x="422617" y="110731"/>
                  </a:lnTo>
                  <a:lnTo>
                    <a:pt x="417055" y="115074"/>
                  </a:lnTo>
                  <a:lnTo>
                    <a:pt x="404825" y="120764"/>
                  </a:lnTo>
                  <a:lnTo>
                    <a:pt x="398157" y="122186"/>
                  </a:lnTo>
                  <a:lnTo>
                    <a:pt x="384111" y="122186"/>
                  </a:lnTo>
                  <a:lnTo>
                    <a:pt x="349961" y="100164"/>
                  </a:lnTo>
                  <a:lnTo>
                    <a:pt x="344220" y="82448"/>
                  </a:lnTo>
                  <a:lnTo>
                    <a:pt x="344220" y="68541"/>
                  </a:lnTo>
                  <a:lnTo>
                    <a:pt x="366458" y="34353"/>
                  </a:lnTo>
                  <a:lnTo>
                    <a:pt x="384111" y="28790"/>
                  </a:lnTo>
                  <a:lnTo>
                    <a:pt x="398157" y="28790"/>
                  </a:lnTo>
                  <a:lnTo>
                    <a:pt x="404825" y="30213"/>
                  </a:lnTo>
                  <a:lnTo>
                    <a:pt x="417055" y="35915"/>
                  </a:lnTo>
                  <a:lnTo>
                    <a:pt x="422617" y="40182"/>
                  </a:lnTo>
                  <a:lnTo>
                    <a:pt x="427621" y="45885"/>
                  </a:lnTo>
                  <a:lnTo>
                    <a:pt x="449300" y="25869"/>
                  </a:lnTo>
                  <a:close/>
                </a:path>
                <a:path w="578485" h="151129">
                  <a:moveTo>
                    <a:pt x="577951" y="121869"/>
                  </a:moveTo>
                  <a:lnTo>
                    <a:pt x="498500" y="121869"/>
                  </a:lnTo>
                  <a:lnTo>
                    <a:pt x="498500" y="87579"/>
                  </a:lnTo>
                  <a:lnTo>
                    <a:pt x="566267" y="87579"/>
                  </a:lnTo>
                  <a:lnTo>
                    <a:pt x="566267" y="60909"/>
                  </a:lnTo>
                  <a:lnTo>
                    <a:pt x="498500" y="60909"/>
                  </a:lnTo>
                  <a:lnTo>
                    <a:pt x="498500" y="29159"/>
                  </a:lnTo>
                  <a:lnTo>
                    <a:pt x="575233" y="29159"/>
                  </a:lnTo>
                  <a:lnTo>
                    <a:pt x="575233" y="2489"/>
                  </a:lnTo>
                  <a:lnTo>
                    <a:pt x="464947" y="2489"/>
                  </a:lnTo>
                  <a:lnTo>
                    <a:pt x="464947" y="29159"/>
                  </a:lnTo>
                  <a:lnTo>
                    <a:pt x="464947" y="60909"/>
                  </a:lnTo>
                  <a:lnTo>
                    <a:pt x="464947" y="87579"/>
                  </a:lnTo>
                  <a:lnTo>
                    <a:pt x="464947" y="121869"/>
                  </a:lnTo>
                  <a:lnTo>
                    <a:pt x="464947" y="148539"/>
                  </a:lnTo>
                  <a:lnTo>
                    <a:pt x="577951" y="148539"/>
                  </a:lnTo>
                  <a:lnTo>
                    <a:pt x="577951" y="121869"/>
                  </a:lnTo>
                  <a:close/>
                </a:path>
              </a:pathLst>
            </a:custGeom>
            <a:solidFill>
              <a:srgbClr val="273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7205" y="10226492"/>
              <a:ext cx="237890" cy="150958"/>
            </a:xfrm>
            <a:prstGeom prst="rect">
              <a:avLst/>
            </a:prstGeom>
          </p:spPr>
        </p:pic>
      </p:grpSp>
      <p:pic>
        <p:nvPicPr>
          <p:cNvPr id="69" name="object 6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8516" y="777875"/>
            <a:ext cx="2503095" cy="755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58834" y="6622256"/>
            <a:ext cx="7466600" cy="4686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99889" y="549275"/>
            <a:ext cx="2262882" cy="68293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0"/>
            <a:ext cx="10757535" cy="11310620"/>
            <a:chOff x="0" y="0"/>
            <a:chExt cx="10757535" cy="113106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0757504" cy="110967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08262" y="11096762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3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3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73581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60" h="212090">
                  <a:moveTo>
                    <a:pt x="695756" y="0"/>
                  </a:moveTo>
                  <a:lnTo>
                    <a:pt x="374484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84" y="211797"/>
                  </a:lnTo>
                  <a:lnTo>
                    <a:pt x="634669" y="211797"/>
                  </a:lnTo>
                  <a:lnTo>
                    <a:pt x="644067" y="199263"/>
                  </a:lnTo>
                  <a:lnTo>
                    <a:pt x="665949" y="159550"/>
                  </a:lnTo>
                  <a:lnTo>
                    <a:pt x="682180" y="116700"/>
                  </a:lnTo>
                  <a:lnTo>
                    <a:pt x="692277" y="71196"/>
                  </a:lnTo>
                  <a:lnTo>
                    <a:pt x="695756" y="23533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38146" y="11096072"/>
              <a:ext cx="2489200" cy="212725"/>
            </a:xfrm>
            <a:custGeom>
              <a:avLst/>
              <a:gdLst/>
              <a:ahLst/>
              <a:cxnLst/>
              <a:rect l="l" t="t" r="r" b="b"/>
              <a:pathLst>
                <a:path w="2489200" h="212725">
                  <a:moveTo>
                    <a:pt x="348615" y="174307"/>
                  </a:moveTo>
                  <a:lnTo>
                    <a:pt x="342963" y="130136"/>
                  </a:lnTo>
                  <a:lnTo>
                    <a:pt x="326961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81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64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84" y="212483"/>
                  </a:lnTo>
                  <a:lnTo>
                    <a:pt x="348615" y="174307"/>
                  </a:lnTo>
                  <a:close/>
                </a:path>
                <a:path w="2489200" h="212725">
                  <a:moveTo>
                    <a:pt x="2488692" y="123431"/>
                  </a:moveTo>
                  <a:lnTo>
                    <a:pt x="2483040" y="79260"/>
                  </a:lnTo>
                  <a:lnTo>
                    <a:pt x="2467038" y="39281"/>
                  </a:lnTo>
                  <a:lnTo>
                    <a:pt x="2442121" y="4927"/>
                  </a:lnTo>
                  <a:lnTo>
                    <a:pt x="2437092" y="685"/>
                  </a:lnTo>
                  <a:lnTo>
                    <a:pt x="2191677" y="685"/>
                  </a:lnTo>
                  <a:lnTo>
                    <a:pt x="2186635" y="4927"/>
                  </a:lnTo>
                  <a:lnTo>
                    <a:pt x="2161717" y="39281"/>
                  </a:lnTo>
                  <a:lnTo>
                    <a:pt x="2145715" y="79260"/>
                  </a:lnTo>
                  <a:lnTo>
                    <a:pt x="2140064" y="123431"/>
                  </a:lnTo>
                  <a:lnTo>
                    <a:pt x="2146300" y="169773"/>
                  </a:lnTo>
                  <a:lnTo>
                    <a:pt x="2163864" y="211404"/>
                  </a:lnTo>
                  <a:lnTo>
                    <a:pt x="2164702" y="212483"/>
                  </a:lnTo>
                  <a:lnTo>
                    <a:pt x="2464054" y="212483"/>
                  </a:lnTo>
                  <a:lnTo>
                    <a:pt x="2464892" y="211404"/>
                  </a:lnTo>
                  <a:lnTo>
                    <a:pt x="2482456" y="169773"/>
                  </a:lnTo>
                  <a:lnTo>
                    <a:pt x="2488692" y="123431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5409" y="11096758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90">
                  <a:moveTo>
                    <a:pt x="348609" y="0"/>
                  </a:moveTo>
                  <a:lnTo>
                    <a:pt x="0" y="0"/>
                  </a:lnTo>
                  <a:lnTo>
                    <a:pt x="3265" y="47224"/>
                  </a:lnTo>
                  <a:lnTo>
                    <a:pt x="12598" y="92513"/>
                  </a:lnTo>
                  <a:lnTo>
                    <a:pt x="27585" y="135453"/>
                  </a:lnTo>
                  <a:lnTo>
                    <a:pt x="47811" y="175631"/>
                  </a:lnTo>
                  <a:lnTo>
                    <a:pt x="72298" y="211797"/>
                  </a:lnTo>
                  <a:lnTo>
                    <a:pt x="348606" y="211797"/>
                  </a:lnTo>
                  <a:lnTo>
                    <a:pt x="34860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86761" y="11096758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90">
                  <a:moveTo>
                    <a:pt x="348615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276313" y="211797"/>
                  </a:lnTo>
                  <a:lnTo>
                    <a:pt x="300799" y="175641"/>
                  </a:lnTo>
                  <a:lnTo>
                    <a:pt x="321030" y="135458"/>
                  </a:lnTo>
                  <a:lnTo>
                    <a:pt x="336016" y="92519"/>
                  </a:lnTo>
                  <a:lnTo>
                    <a:pt x="345338" y="47231"/>
                  </a:lnTo>
                  <a:lnTo>
                    <a:pt x="348615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484702" y="11096758"/>
              <a:ext cx="6767830" cy="212090"/>
            </a:xfrm>
            <a:custGeom>
              <a:avLst/>
              <a:gdLst/>
              <a:ahLst/>
              <a:cxnLst/>
              <a:rect l="l" t="t" r="r" b="b"/>
              <a:pathLst>
                <a:path w="6767830" h="212090">
                  <a:moveTo>
                    <a:pt x="1045171" y="0"/>
                  </a:moveTo>
                  <a:lnTo>
                    <a:pt x="347929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29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  <a:path w="6767830" h="212090">
                  <a:moveTo>
                    <a:pt x="6767550" y="0"/>
                  </a:moveTo>
                  <a:lnTo>
                    <a:pt x="6070308" y="0"/>
                  </a:lnTo>
                  <a:lnTo>
                    <a:pt x="6069533" y="0"/>
                  </a:lnTo>
                  <a:lnTo>
                    <a:pt x="5857735" y="211797"/>
                  </a:lnTo>
                  <a:lnTo>
                    <a:pt x="6070308" y="211797"/>
                  </a:lnTo>
                  <a:lnTo>
                    <a:pt x="6767550" y="211797"/>
                  </a:lnTo>
                  <a:lnTo>
                    <a:pt x="6767550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041" y="11096758"/>
              <a:ext cx="214276" cy="21361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11096762"/>
              <a:ext cx="679450" cy="212090"/>
            </a:xfrm>
            <a:custGeom>
              <a:avLst/>
              <a:gdLst/>
              <a:ahLst/>
              <a:cxnLst/>
              <a:rect l="l" t="t" r="r" b="b"/>
              <a:pathLst>
                <a:path w="679450" h="212090">
                  <a:moveTo>
                    <a:pt x="480766" y="0"/>
                  </a:moveTo>
                  <a:lnTo>
                    <a:pt x="0" y="0"/>
                  </a:lnTo>
                  <a:lnTo>
                    <a:pt x="0" y="211793"/>
                  </a:lnTo>
                  <a:lnTo>
                    <a:pt x="679186" y="211793"/>
                  </a:lnTo>
                  <a:lnTo>
                    <a:pt x="645999" y="207978"/>
                  </a:lnTo>
                  <a:lnTo>
                    <a:pt x="600972" y="191915"/>
                  </a:lnTo>
                  <a:lnTo>
                    <a:pt x="561236" y="166706"/>
                  </a:lnTo>
                  <a:lnTo>
                    <a:pt x="528071" y="133631"/>
                  </a:lnTo>
                  <a:lnTo>
                    <a:pt x="502752" y="93969"/>
                  </a:lnTo>
                  <a:lnTo>
                    <a:pt x="486558" y="48999"/>
                  </a:lnTo>
                  <a:lnTo>
                    <a:pt x="480766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53884" y="11096771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697" y="0"/>
                  </a:moveTo>
                  <a:lnTo>
                    <a:pt x="318211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497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34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697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34858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02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02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200201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55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44" y="23520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364753" y="11096047"/>
              <a:ext cx="348615" cy="212725"/>
            </a:xfrm>
            <a:custGeom>
              <a:avLst/>
              <a:gdLst/>
              <a:ahLst/>
              <a:cxnLst/>
              <a:rect l="l" t="t" r="r" b="b"/>
              <a:pathLst>
                <a:path w="348615" h="212725">
                  <a:moveTo>
                    <a:pt x="348615" y="174320"/>
                  </a:moveTo>
                  <a:lnTo>
                    <a:pt x="342963" y="130149"/>
                  </a:lnTo>
                  <a:lnTo>
                    <a:pt x="326974" y="90170"/>
                  </a:lnTo>
                  <a:lnTo>
                    <a:pt x="302056" y="55816"/>
                  </a:lnTo>
                  <a:lnTo>
                    <a:pt x="269659" y="28511"/>
                  </a:lnTo>
                  <a:lnTo>
                    <a:pt x="231216" y="9664"/>
                  </a:lnTo>
                  <a:lnTo>
                    <a:pt x="188163" y="711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17411" y="9664"/>
                  </a:lnTo>
                  <a:lnTo>
                    <a:pt x="78968" y="28511"/>
                  </a:lnTo>
                  <a:lnTo>
                    <a:pt x="46570" y="55816"/>
                  </a:lnTo>
                  <a:lnTo>
                    <a:pt x="21653" y="90170"/>
                  </a:lnTo>
                  <a:lnTo>
                    <a:pt x="5651" y="130149"/>
                  </a:lnTo>
                  <a:lnTo>
                    <a:pt x="0" y="174320"/>
                  </a:lnTo>
                  <a:lnTo>
                    <a:pt x="5130" y="212509"/>
                  </a:lnTo>
                  <a:lnTo>
                    <a:pt x="343484" y="212509"/>
                  </a:lnTo>
                  <a:lnTo>
                    <a:pt x="348615" y="17432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725871" y="1109675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29" h="212090">
                  <a:moveTo>
                    <a:pt x="209755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341532" y="211805"/>
                  </a:lnTo>
                  <a:lnTo>
                    <a:pt x="336008" y="184999"/>
                  </a:lnTo>
                  <a:lnTo>
                    <a:pt x="321021" y="142059"/>
                  </a:lnTo>
                  <a:lnTo>
                    <a:pt x="300795" y="101881"/>
                  </a:lnTo>
                  <a:lnTo>
                    <a:pt x="275742" y="64880"/>
                  </a:lnTo>
                  <a:lnTo>
                    <a:pt x="246277" y="31469"/>
                  </a:lnTo>
                  <a:lnTo>
                    <a:pt x="212814" y="2063"/>
                  </a:lnTo>
                  <a:lnTo>
                    <a:pt x="209755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53725" y="11096751"/>
              <a:ext cx="341630" cy="212090"/>
            </a:xfrm>
            <a:custGeom>
              <a:avLst/>
              <a:gdLst/>
              <a:ahLst/>
              <a:cxnLst/>
              <a:rect l="l" t="t" r="r" b="b"/>
              <a:pathLst>
                <a:path w="341629" h="212090">
                  <a:moveTo>
                    <a:pt x="341533" y="0"/>
                  </a:moveTo>
                  <a:lnTo>
                    <a:pt x="131771" y="0"/>
                  </a:lnTo>
                  <a:lnTo>
                    <a:pt x="128718" y="2059"/>
                  </a:lnTo>
                  <a:lnTo>
                    <a:pt x="95255" y="31465"/>
                  </a:lnTo>
                  <a:lnTo>
                    <a:pt x="65790" y="64875"/>
                  </a:lnTo>
                  <a:lnTo>
                    <a:pt x="40737" y="101877"/>
                  </a:lnTo>
                  <a:lnTo>
                    <a:pt x="20511" y="142055"/>
                  </a:lnTo>
                  <a:lnTo>
                    <a:pt x="5524" y="184995"/>
                  </a:lnTo>
                  <a:lnTo>
                    <a:pt x="0" y="211805"/>
                  </a:lnTo>
                  <a:lnTo>
                    <a:pt x="341533" y="211805"/>
                  </a:lnTo>
                  <a:lnTo>
                    <a:pt x="341533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227116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4" h="212090">
                  <a:moveTo>
                    <a:pt x="697242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42" y="211797"/>
                  </a:lnTo>
                  <a:lnTo>
                    <a:pt x="697242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21651" y="11096740"/>
              <a:ext cx="214276" cy="21361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924405" y="11096751"/>
              <a:ext cx="681990" cy="212090"/>
            </a:xfrm>
            <a:custGeom>
              <a:avLst/>
              <a:gdLst/>
              <a:ahLst/>
              <a:cxnLst/>
              <a:rect l="l" t="t" r="r" b="b"/>
              <a:pathLst>
                <a:path w="681990" h="212090">
                  <a:moveTo>
                    <a:pt x="482969" y="0"/>
                  </a:moveTo>
                  <a:lnTo>
                    <a:pt x="0" y="0"/>
                  </a:lnTo>
                  <a:lnTo>
                    <a:pt x="0" y="211805"/>
                  </a:lnTo>
                  <a:lnTo>
                    <a:pt x="681535" y="211805"/>
                  </a:lnTo>
                  <a:lnTo>
                    <a:pt x="648203" y="207972"/>
                  </a:lnTo>
                  <a:lnTo>
                    <a:pt x="603176" y="191909"/>
                  </a:lnTo>
                  <a:lnTo>
                    <a:pt x="563441" y="166701"/>
                  </a:lnTo>
                  <a:lnTo>
                    <a:pt x="530275" y="133626"/>
                  </a:lnTo>
                  <a:lnTo>
                    <a:pt x="504956" y="93964"/>
                  </a:lnTo>
                  <a:lnTo>
                    <a:pt x="488762" y="48994"/>
                  </a:lnTo>
                  <a:lnTo>
                    <a:pt x="482969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80479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23" y="0"/>
                  </a:moveTo>
                  <a:lnTo>
                    <a:pt x="301294" y="0"/>
                  </a:lnTo>
                  <a:lnTo>
                    <a:pt x="306908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223" y="0"/>
                  </a:lnTo>
                  <a:close/>
                </a:path>
                <a:path w="320040" h="212090">
                  <a:moveTo>
                    <a:pt x="319709" y="482"/>
                  </a:moveTo>
                  <a:lnTo>
                    <a:pt x="271246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22" y="48437"/>
                  </a:lnTo>
                  <a:lnTo>
                    <a:pt x="106718" y="73418"/>
                  </a:lnTo>
                  <a:lnTo>
                    <a:pt x="73494" y="102781"/>
                  </a:lnTo>
                  <a:lnTo>
                    <a:pt x="44259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22" y="0"/>
                  </a:moveTo>
                  <a:lnTo>
                    <a:pt x="318236" y="0"/>
                  </a:lnTo>
                  <a:lnTo>
                    <a:pt x="318236" y="444"/>
                  </a:lnTo>
                  <a:lnTo>
                    <a:pt x="318719" y="457"/>
                  </a:lnTo>
                  <a:lnTo>
                    <a:pt x="319214" y="482"/>
                  </a:lnTo>
                  <a:lnTo>
                    <a:pt x="319709" y="482"/>
                  </a:lnTo>
                  <a:lnTo>
                    <a:pt x="31972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Grupo 62"/>
          <p:cNvGrpSpPr/>
          <p:nvPr/>
        </p:nvGrpSpPr>
        <p:grpSpPr>
          <a:xfrm>
            <a:off x="9849635" y="11096008"/>
            <a:ext cx="10254593" cy="214738"/>
            <a:chOff x="9849635" y="11096008"/>
            <a:chExt cx="10254593" cy="214738"/>
          </a:xfrm>
        </p:grpSpPr>
        <p:sp>
          <p:nvSpPr>
            <p:cNvPr id="26" name="object 26"/>
            <p:cNvSpPr/>
            <p:nvPr/>
          </p:nvSpPr>
          <p:spPr>
            <a:xfrm>
              <a:off x="11760100" y="11096762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1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1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125429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69" y="211797"/>
                  </a:lnTo>
                  <a:lnTo>
                    <a:pt x="644055" y="199263"/>
                  </a:lnTo>
                  <a:lnTo>
                    <a:pt x="665937" y="159550"/>
                  </a:lnTo>
                  <a:lnTo>
                    <a:pt x="682167" y="116700"/>
                  </a:lnTo>
                  <a:lnTo>
                    <a:pt x="692277" y="71196"/>
                  </a:lnTo>
                  <a:lnTo>
                    <a:pt x="695744" y="23533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289980" y="11096072"/>
              <a:ext cx="349250" cy="212725"/>
            </a:xfrm>
            <a:custGeom>
              <a:avLst/>
              <a:gdLst/>
              <a:ahLst/>
              <a:cxnLst/>
              <a:rect l="l" t="t" r="r" b="b"/>
              <a:pathLst>
                <a:path w="349250" h="212725">
                  <a:moveTo>
                    <a:pt x="348627" y="174307"/>
                  </a:moveTo>
                  <a:lnTo>
                    <a:pt x="342976" y="130136"/>
                  </a:lnTo>
                  <a:lnTo>
                    <a:pt x="326974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77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96" y="212483"/>
                  </a:lnTo>
                  <a:lnTo>
                    <a:pt x="348627" y="174307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430060" y="1109675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90">
                  <a:moveTo>
                    <a:pt x="297017" y="0"/>
                  </a:moveTo>
                  <a:lnTo>
                    <a:pt x="51601" y="0"/>
                  </a:lnTo>
                  <a:lnTo>
                    <a:pt x="46566" y="4244"/>
                  </a:lnTo>
                  <a:lnTo>
                    <a:pt x="21651" y="38599"/>
                  </a:lnTo>
                  <a:lnTo>
                    <a:pt x="5651" y="78573"/>
                  </a:lnTo>
                  <a:lnTo>
                    <a:pt x="0" y="122743"/>
                  </a:lnTo>
                  <a:lnTo>
                    <a:pt x="6226" y="169082"/>
                  </a:lnTo>
                  <a:lnTo>
                    <a:pt x="23797" y="210721"/>
                  </a:lnTo>
                  <a:lnTo>
                    <a:pt x="24635" y="211805"/>
                  </a:lnTo>
                  <a:lnTo>
                    <a:pt x="323982" y="211805"/>
                  </a:lnTo>
                  <a:lnTo>
                    <a:pt x="324819" y="210721"/>
                  </a:lnTo>
                  <a:lnTo>
                    <a:pt x="342391" y="169082"/>
                  </a:lnTo>
                  <a:lnTo>
                    <a:pt x="348617" y="122743"/>
                  </a:lnTo>
                  <a:lnTo>
                    <a:pt x="342965" y="78573"/>
                  </a:lnTo>
                  <a:lnTo>
                    <a:pt x="326966" y="38599"/>
                  </a:lnTo>
                  <a:lnTo>
                    <a:pt x="302052" y="4244"/>
                  </a:lnTo>
                  <a:lnTo>
                    <a:pt x="297017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0" name="object 30"/>
            <p:cNvGrpSpPr/>
            <p:nvPr/>
          </p:nvGrpSpPr>
          <p:grpSpPr>
            <a:xfrm>
              <a:off x="12638609" y="11096008"/>
              <a:ext cx="697865" cy="212725"/>
              <a:chOff x="12638609" y="11096008"/>
              <a:chExt cx="697865" cy="212725"/>
            </a:xfrm>
          </p:grpSpPr>
          <p:sp>
            <p:nvSpPr>
              <p:cNvPr id="31" name="object 31"/>
              <p:cNvSpPr/>
              <p:nvPr/>
            </p:nvSpPr>
            <p:spPr>
              <a:xfrm>
                <a:off x="12987249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575" y="0"/>
                    </a:moveTo>
                    <a:lnTo>
                      <a:pt x="0" y="0"/>
                    </a:lnTo>
                    <a:lnTo>
                      <a:pt x="3265" y="47224"/>
                    </a:lnTo>
                    <a:lnTo>
                      <a:pt x="12598" y="92513"/>
                    </a:lnTo>
                    <a:lnTo>
                      <a:pt x="27585" y="135453"/>
                    </a:lnTo>
                    <a:lnTo>
                      <a:pt x="47811" y="175631"/>
                    </a:lnTo>
                    <a:lnTo>
                      <a:pt x="72298" y="211797"/>
                    </a:lnTo>
                    <a:lnTo>
                      <a:pt x="348606" y="211797"/>
                    </a:lnTo>
                    <a:lnTo>
                      <a:pt x="34857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12638608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602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276301" y="211797"/>
                    </a:lnTo>
                    <a:lnTo>
                      <a:pt x="300786" y="175641"/>
                    </a:lnTo>
                    <a:lnTo>
                      <a:pt x="321017" y="135458"/>
                    </a:lnTo>
                    <a:lnTo>
                      <a:pt x="336003" y="92519"/>
                    </a:lnTo>
                    <a:lnTo>
                      <a:pt x="345338" y="47231"/>
                    </a:lnTo>
                    <a:lnTo>
                      <a:pt x="348602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3" name="object 33"/>
            <p:cNvSpPr/>
            <p:nvPr/>
          </p:nvSpPr>
          <p:spPr>
            <a:xfrm>
              <a:off x="13336550" y="11096758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09" h="212090">
                  <a:moveTo>
                    <a:pt x="1045171" y="0"/>
                  </a:moveTo>
                  <a:lnTo>
                    <a:pt x="347916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16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194273" y="11096758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5" h="212090">
                  <a:moveTo>
                    <a:pt x="909815" y="0"/>
                  </a:moveTo>
                  <a:lnTo>
                    <a:pt x="212572" y="0"/>
                  </a:lnTo>
                  <a:lnTo>
                    <a:pt x="211810" y="0"/>
                  </a:lnTo>
                  <a:lnTo>
                    <a:pt x="0" y="211797"/>
                  </a:lnTo>
                  <a:lnTo>
                    <a:pt x="212572" y="211797"/>
                  </a:lnTo>
                  <a:lnTo>
                    <a:pt x="909815" y="211797"/>
                  </a:lnTo>
                  <a:lnTo>
                    <a:pt x="90981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5" name="object 35"/>
            <p:cNvGrpSpPr/>
            <p:nvPr/>
          </p:nvGrpSpPr>
          <p:grpSpPr>
            <a:xfrm>
              <a:off x="9849635" y="11096751"/>
              <a:ext cx="911860" cy="213995"/>
              <a:chOff x="9849635" y="11096751"/>
              <a:chExt cx="911860" cy="213995"/>
            </a:xfrm>
          </p:grpSpPr>
          <p:pic>
            <p:nvPicPr>
              <p:cNvPr id="36" name="object 36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0546880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37" name="object 37"/>
              <p:cNvSpPr/>
              <p:nvPr/>
            </p:nvSpPr>
            <p:spPr>
              <a:xfrm>
                <a:off x="9849635" y="11096751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390" y="211805"/>
                    </a:lnTo>
                    <a:lnTo>
                      <a:pt x="648203" y="207989"/>
                    </a:lnTo>
                    <a:lnTo>
                      <a:pt x="603176" y="191926"/>
                    </a:lnTo>
                    <a:lnTo>
                      <a:pt x="563441" y="166718"/>
                    </a:lnTo>
                    <a:lnTo>
                      <a:pt x="530275" y="133643"/>
                    </a:lnTo>
                    <a:lnTo>
                      <a:pt x="504956" y="93981"/>
                    </a:lnTo>
                    <a:lnTo>
                      <a:pt x="488762" y="49011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8" name="object 38"/>
            <p:cNvSpPr/>
            <p:nvPr/>
          </p:nvSpPr>
          <p:spPr>
            <a:xfrm>
              <a:off x="10805719" y="1109677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11" y="0"/>
                  </a:move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211" y="0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18223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510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686697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19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1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052036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56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67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56" y="23520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1" name="object 41"/>
            <p:cNvGrpSpPr/>
            <p:nvPr/>
          </p:nvGrpSpPr>
          <p:grpSpPr>
            <a:xfrm>
              <a:off x="18216601" y="11096044"/>
              <a:ext cx="1030605" cy="212725"/>
              <a:chOff x="18216601" y="11096044"/>
              <a:chExt cx="1030605" cy="212725"/>
            </a:xfrm>
          </p:grpSpPr>
          <p:sp>
            <p:nvSpPr>
              <p:cNvPr id="42" name="object 42"/>
              <p:cNvSpPr/>
              <p:nvPr/>
            </p:nvSpPr>
            <p:spPr>
              <a:xfrm>
                <a:off x="18216589" y="11096047"/>
                <a:ext cx="349250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212725">
                    <a:moveTo>
                      <a:pt x="348627" y="174320"/>
                    </a:moveTo>
                    <a:lnTo>
                      <a:pt x="342976" y="130149"/>
                    </a:lnTo>
                    <a:lnTo>
                      <a:pt x="326974" y="90170"/>
                    </a:lnTo>
                    <a:lnTo>
                      <a:pt x="302056" y="55816"/>
                    </a:lnTo>
                    <a:lnTo>
                      <a:pt x="269659" y="28511"/>
                    </a:lnTo>
                    <a:lnTo>
                      <a:pt x="231228" y="9664"/>
                    </a:lnTo>
                    <a:lnTo>
                      <a:pt x="188163" y="711"/>
                    </a:lnTo>
                    <a:lnTo>
                      <a:pt x="178993" y="0"/>
                    </a:lnTo>
                    <a:lnTo>
                      <a:pt x="169646" y="0"/>
                    </a:lnTo>
                    <a:lnTo>
                      <a:pt x="117411" y="9664"/>
                    </a:lnTo>
                    <a:lnTo>
                      <a:pt x="78968" y="28511"/>
                    </a:lnTo>
                    <a:lnTo>
                      <a:pt x="46570" y="55816"/>
                    </a:lnTo>
                    <a:lnTo>
                      <a:pt x="21653" y="90170"/>
                    </a:lnTo>
                    <a:lnTo>
                      <a:pt x="5664" y="130149"/>
                    </a:lnTo>
                    <a:lnTo>
                      <a:pt x="0" y="174320"/>
                    </a:lnTo>
                    <a:lnTo>
                      <a:pt x="5143" y="212509"/>
                    </a:lnTo>
                    <a:lnTo>
                      <a:pt x="343496" y="212509"/>
                    </a:lnTo>
                    <a:lnTo>
                      <a:pt x="348627" y="17432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43"/>
              <p:cNvSpPr/>
              <p:nvPr/>
            </p:nvSpPr>
            <p:spPr>
              <a:xfrm>
                <a:off x="18577712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209755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36008" y="184999"/>
                    </a:lnTo>
                    <a:lnTo>
                      <a:pt x="321021" y="142059"/>
                    </a:lnTo>
                    <a:lnTo>
                      <a:pt x="300795" y="101881"/>
                    </a:lnTo>
                    <a:lnTo>
                      <a:pt x="275742" y="64880"/>
                    </a:lnTo>
                    <a:lnTo>
                      <a:pt x="246277" y="31469"/>
                    </a:lnTo>
                    <a:lnTo>
                      <a:pt x="212814" y="2063"/>
                    </a:lnTo>
                    <a:lnTo>
                      <a:pt x="20975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44"/>
              <p:cNvSpPr/>
              <p:nvPr/>
            </p:nvSpPr>
            <p:spPr>
              <a:xfrm>
                <a:off x="18905565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341533" y="0"/>
                    </a:moveTo>
                    <a:lnTo>
                      <a:pt x="131771" y="0"/>
                    </a:lnTo>
                    <a:lnTo>
                      <a:pt x="128718" y="2059"/>
                    </a:lnTo>
                    <a:lnTo>
                      <a:pt x="95255" y="31465"/>
                    </a:lnTo>
                    <a:lnTo>
                      <a:pt x="65790" y="64875"/>
                    </a:lnTo>
                    <a:lnTo>
                      <a:pt x="40737" y="101877"/>
                    </a:lnTo>
                    <a:lnTo>
                      <a:pt x="20511" y="142055"/>
                    </a:lnTo>
                    <a:lnTo>
                      <a:pt x="5524" y="184995"/>
                    </a:lnTo>
                    <a:lnTo>
                      <a:pt x="0" y="211805"/>
                    </a:lnTo>
                    <a:lnTo>
                      <a:pt x="341533" y="211805"/>
                    </a:lnTo>
                    <a:lnTo>
                      <a:pt x="341533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5" name="object 45"/>
            <p:cNvSpPr/>
            <p:nvPr/>
          </p:nvSpPr>
          <p:spPr>
            <a:xfrm>
              <a:off x="15078952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5" h="212090">
                  <a:moveTo>
                    <a:pt x="697255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55" y="211797"/>
                  </a:lnTo>
                  <a:lnTo>
                    <a:pt x="69725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6" name="object 46"/>
            <p:cNvGrpSpPr/>
            <p:nvPr/>
          </p:nvGrpSpPr>
          <p:grpSpPr>
            <a:xfrm>
              <a:off x="15776243" y="11096740"/>
              <a:ext cx="911860" cy="213995"/>
              <a:chOff x="15776243" y="11096740"/>
              <a:chExt cx="911860" cy="213995"/>
            </a:xfrm>
          </p:grpSpPr>
          <p:pic>
            <p:nvPicPr>
              <p:cNvPr id="47" name="object 47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6473489" y="11096740"/>
                <a:ext cx="214276" cy="213616"/>
              </a:xfrm>
              <a:prstGeom prst="rect">
                <a:avLst/>
              </a:prstGeom>
            </p:spPr>
          </p:pic>
          <p:sp>
            <p:nvSpPr>
              <p:cNvPr id="48" name="object 48"/>
              <p:cNvSpPr/>
              <p:nvPr/>
            </p:nvSpPr>
            <p:spPr>
              <a:xfrm>
                <a:off x="15776243" y="1109675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535" y="211805"/>
                    </a:lnTo>
                    <a:lnTo>
                      <a:pt x="648203" y="207972"/>
                    </a:lnTo>
                    <a:lnTo>
                      <a:pt x="603176" y="191909"/>
                    </a:lnTo>
                    <a:lnTo>
                      <a:pt x="563441" y="166701"/>
                    </a:lnTo>
                    <a:lnTo>
                      <a:pt x="530275" y="133626"/>
                    </a:lnTo>
                    <a:lnTo>
                      <a:pt x="504956" y="93964"/>
                    </a:lnTo>
                    <a:lnTo>
                      <a:pt x="488762" y="48994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9" name="object 49"/>
            <p:cNvSpPr/>
            <p:nvPr/>
          </p:nvSpPr>
          <p:spPr>
            <a:xfrm>
              <a:off x="16732327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709" y="482"/>
                  </a:moveTo>
                  <a:lnTo>
                    <a:pt x="271233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10" y="48437"/>
                  </a:lnTo>
                  <a:lnTo>
                    <a:pt x="106718" y="73418"/>
                  </a:lnTo>
                  <a:lnTo>
                    <a:pt x="73482" y="102781"/>
                  </a:lnTo>
                  <a:lnTo>
                    <a:pt x="44246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719" y="457"/>
                  </a:lnTo>
                  <a:lnTo>
                    <a:pt x="319201" y="482"/>
                  </a:lnTo>
                  <a:lnTo>
                    <a:pt x="319709" y="482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6307" y="0"/>
            <a:ext cx="20104228" cy="214745"/>
            <a:chOff x="0" y="11096008"/>
            <a:chExt cx="20104228" cy="214745"/>
          </a:xfrm>
        </p:grpSpPr>
        <p:sp>
          <p:nvSpPr>
            <p:cNvPr id="6" name="object 6"/>
            <p:cNvSpPr/>
            <p:nvPr/>
          </p:nvSpPr>
          <p:spPr>
            <a:xfrm>
              <a:off x="1908262" y="11096762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3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3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3581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60" h="212090">
                  <a:moveTo>
                    <a:pt x="695756" y="0"/>
                  </a:moveTo>
                  <a:lnTo>
                    <a:pt x="374484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84" y="211797"/>
                  </a:lnTo>
                  <a:lnTo>
                    <a:pt x="634669" y="211797"/>
                  </a:lnTo>
                  <a:lnTo>
                    <a:pt x="644067" y="199263"/>
                  </a:lnTo>
                  <a:lnTo>
                    <a:pt x="665949" y="159550"/>
                  </a:lnTo>
                  <a:lnTo>
                    <a:pt x="682180" y="116700"/>
                  </a:lnTo>
                  <a:lnTo>
                    <a:pt x="692277" y="71196"/>
                  </a:lnTo>
                  <a:lnTo>
                    <a:pt x="695756" y="23533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8146" y="11096072"/>
              <a:ext cx="348615" cy="212725"/>
            </a:xfrm>
            <a:custGeom>
              <a:avLst/>
              <a:gdLst/>
              <a:ahLst/>
              <a:cxnLst/>
              <a:rect l="l" t="t" r="r" b="b"/>
              <a:pathLst>
                <a:path w="348614" h="212725">
                  <a:moveTo>
                    <a:pt x="348615" y="174307"/>
                  </a:moveTo>
                  <a:lnTo>
                    <a:pt x="342963" y="130136"/>
                  </a:lnTo>
                  <a:lnTo>
                    <a:pt x="326961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81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64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84" y="212483"/>
                  </a:lnTo>
                  <a:lnTo>
                    <a:pt x="348615" y="174307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78222" y="1109675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4" h="212090">
                  <a:moveTo>
                    <a:pt x="297017" y="0"/>
                  </a:moveTo>
                  <a:lnTo>
                    <a:pt x="51601" y="0"/>
                  </a:lnTo>
                  <a:lnTo>
                    <a:pt x="46566" y="4244"/>
                  </a:lnTo>
                  <a:lnTo>
                    <a:pt x="21651" y="38599"/>
                  </a:lnTo>
                  <a:lnTo>
                    <a:pt x="5651" y="78573"/>
                  </a:lnTo>
                  <a:lnTo>
                    <a:pt x="0" y="122743"/>
                  </a:lnTo>
                  <a:lnTo>
                    <a:pt x="6226" y="169082"/>
                  </a:lnTo>
                  <a:lnTo>
                    <a:pt x="23797" y="210721"/>
                  </a:lnTo>
                  <a:lnTo>
                    <a:pt x="24635" y="211805"/>
                  </a:lnTo>
                  <a:lnTo>
                    <a:pt x="323982" y="211805"/>
                  </a:lnTo>
                  <a:lnTo>
                    <a:pt x="324819" y="210721"/>
                  </a:lnTo>
                  <a:lnTo>
                    <a:pt x="342391" y="169082"/>
                  </a:lnTo>
                  <a:lnTo>
                    <a:pt x="348617" y="122743"/>
                  </a:lnTo>
                  <a:lnTo>
                    <a:pt x="342965" y="78573"/>
                  </a:lnTo>
                  <a:lnTo>
                    <a:pt x="326966" y="38599"/>
                  </a:lnTo>
                  <a:lnTo>
                    <a:pt x="302052" y="4244"/>
                  </a:lnTo>
                  <a:lnTo>
                    <a:pt x="297017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2786770" y="11096008"/>
              <a:ext cx="697865" cy="212725"/>
              <a:chOff x="2786770" y="11096008"/>
              <a:chExt cx="697865" cy="212725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3135409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09" y="0"/>
                    </a:moveTo>
                    <a:lnTo>
                      <a:pt x="0" y="0"/>
                    </a:lnTo>
                    <a:lnTo>
                      <a:pt x="3265" y="47224"/>
                    </a:lnTo>
                    <a:lnTo>
                      <a:pt x="12598" y="92513"/>
                    </a:lnTo>
                    <a:lnTo>
                      <a:pt x="27585" y="135453"/>
                    </a:lnTo>
                    <a:lnTo>
                      <a:pt x="47811" y="175631"/>
                    </a:lnTo>
                    <a:lnTo>
                      <a:pt x="72298" y="211797"/>
                    </a:lnTo>
                    <a:lnTo>
                      <a:pt x="348606" y="211797"/>
                    </a:lnTo>
                    <a:lnTo>
                      <a:pt x="348609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2786761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4" h="212090">
                    <a:moveTo>
                      <a:pt x="348615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276313" y="211797"/>
                    </a:lnTo>
                    <a:lnTo>
                      <a:pt x="300799" y="175641"/>
                    </a:lnTo>
                    <a:lnTo>
                      <a:pt x="321030" y="135458"/>
                    </a:lnTo>
                    <a:lnTo>
                      <a:pt x="336016" y="92519"/>
                    </a:lnTo>
                    <a:lnTo>
                      <a:pt x="345338" y="47231"/>
                    </a:lnTo>
                    <a:lnTo>
                      <a:pt x="348615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object 13"/>
            <p:cNvSpPr/>
            <p:nvPr/>
          </p:nvSpPr>
          <p:spPr>
            <a:xfrm>
              <a:off x="3484702" y="11096758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10" h="212090">
                  <a:moveTo>
                    <a:pt x="1045171" y="0"/>
                  </a:moveTo>
                  <a:lnTo>
                    <a:pt x="347929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29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342438" y="11096758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4" h="212090">
                  <a:moveTo>
                    <a:pt x="909815" y="0"/>
                  </a:moveTo>
                  <a:lnTo>
                    <a:pt x="212572" y="0"/>
                  </a:lnTo>
                  <a:lnTo>
                    <a:pt x="211797" y="0"/>
                  </a:lnTo>
                  <a:lnTo>
                    <a:pt x="0" y="211797"/>
                  </a:lnTo>
                  <a:lnTo>
                    <a:pt x="212572" y="211797"/>
                  </a:lnTo>
                  <a:lnTo>
                    <a:pt x="909815" y="211797"/>
                  </a:lnTo>
                  <a:lnTo>
                    <a:pt x="90981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5" name="object 15"/>
            <p:cNvGrpSpPr/>
            <p:nvPr/>
          </p:nvGrpSpPr>
          <p:grpSpPr>
            <a:xfrm>
              <a:off x="0" y="11096758"/>
              <a:ext cx="909319" cy="213995"/>
              <a:chOff x="0" y="11096758"/>
              <a:chExt cx="909319" cy="213995"/>
            </a:xfrm>
          </p:grpSpPr>
          <p:pic>
            <p:nvPicPr>
              <p:cNvPr id="16" name="object 16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95041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17" name="object 17"/>
              <p:cNvSpPr/>
              <p:nvPr/>
            </p:nvSpPr>
            <p:spPr>
              <a:xfrm>
                <a:off x="0" y="11096762"/>
                <a:ext cx="67945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79450" h="212090">
                    <a:moveTo>
                      <a:pt x="480766" y="0"/>
                    </a:moveTo>
                    <a:lnTo>
                      <a:pt x="0" y="0"/>
                    </a:lnTo>
                    <a:lnTo>
                      <a:pt x="0" y="211793"/>
                    </a:lnTo>
                    <a:lnTo>
                      <a:pt x="679186" y="211793"/>
                    </a:lnTo>
                    <a:lnTo>
                      <a:pt x="645999" y="207978"/>
                    </a:lnTo>
                    <a:lnTo>
                      <a:pt x="600972" y="191915"/>
                    </a:lnTo>
                    <a:lnTo>
                      <a:pt x="561236" y="166706"/>
                    </a:lnTo>
                    <a:lnTo>
                      <a:pt x="528071" y="133631"/>
                    </a:lnTo>
                    <a:lnTo>
                      <a:pt x="502752" y="93969"/>
                    </a:lnTo>
                    <a:lnTo>
                      <a:pt x="486558" y="48999"/>
                    </a:lnTo>
                    <a:lnTo>
                      <a:pt x="480766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8" name="object 18"/>
            <p:cNvSpPr/>
            <p:nvPr/>
          </p:nvSpPr>
          <p:spPr>
            <a:xfrm>
              <a:off x="953884" y="1109677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697" y="0"/>
                  </a:moveTo>
                  <a:lnTo>
                    <a:pt x="318211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497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34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697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34858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02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02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200201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55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44" y="23520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1" name="object 21"/>
            <p:cNvGrpSpPr/>
            <p:nvPr/>
          </p:nvGrpSpPr>
          <p:grpSpPr>
            <a:xfrm>
              <a:off x="8364760" y="11096044"/>
              <a:ext cx="1030605" cy="212725"/>
              <a:chOff x="8364760" y="11096044"/>
              <a:chExt cx="1030605" cy="212725"/>
            </a:xfrm>
          </p:grpSpPr>
          <p:sp>
            <p:nvSpPr>
              <p:cNvPr id="22" name="object 22"/>
              <p:cNvSpPr/>
              <p:nvPr/>
            </p:nvSpPr>
            <p:spPr>
              <a:xfrm>
                <a:off x="8364753" y="11096047"/>
                <a:ext cx="348615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725">
                    <a:moveTo>
                      <a:pt x="348615" y="174320"/>
                    </a:moveTo>
                    <a:lnTo>
                      <a:pt x="342963" y="130149"/>
                    </a:lnTo>
                    <a:lnTo>
                      <a:pt x="326974" y="90170"/>
                    </a:lnTo>
                    <a:lnTo>
                      <a:pt x="302056" y="55816"/>
                    </a:lnTo>
                    <a:lnTo>
                      <a:pt x="269659" y="28511"/>
                    </a:lnTo>
                    <a:lnTo>
                      <a:pt x="231216" y="9664"/>
                    </a:lnTo>
                    <a:lnTo>
                      <a:pt x="188163" y="711"/>
                    </a:lnTo>
                    <a:lnTo>
                      <a:pt x="178993" y="0"/>
                    </a:lnTo>
                    <a:lnTo>
                      <a:pt x="169633" y="0"/>
                    </a:lnTo>
                    <a:lnTo>
                      <a:pt x="117411" y="9664"/>
                    </a:lnTo>
                    <a:lnTo>
                      <a:pt x="78968" y="28511"/>
                    </a:lnTo>
                    <a:lnTo>
                      <a:pt x="46570" y="55816"/>
                    </a:lnTo>
                    <a:lnTo>
                      <a:pt x="21653" y="90170"/>
                    </a:lnTo>
                    <a:lnTo>
                      <a:pt x="5651" y="130149"/>
                    </a:lnTo>
                    <a:lnTo>
                      <a:pt x="0" y="174320"/>
                    </a:lnTo>
                    <a:lnTo>
                      <a:pt x="5130" y="212509"/>
                    </a:lnTo>
                    <a:lnTo>
                      <a:pt x="343484" y="212509"/>
                    </a:lnTo>
                    <a:lnTo>
                      <a:pt x="348615" y="17432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8725872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209755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36008" y="184999"/>
                    </a:lnTo>
                    <a:lnTo>
                      <a:pt x="321021" y="142059"/>
                    </a:lnTo>
                    <a:lnTo>
                      <a:pt x="300795" y="101881"/>
                    </a:lnTo>
                    <a:lnTo>
                      <a:pt x="275742" y="64880"/>
                    </a:lnTo>
                    <a:lnTo>
                      <a:pt x="246277" y="31469"/>
                    </a:lnTo>
                    <a:lnTo>
                      <a:pt x="212814" y="2063"/>
                    </a:lnTo>
                    <a:lnTo>
                      <a:pt x="20975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9053725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29" h="212090">
                    <a:moveTo>
                      <a:pt x="341533" y="0"/>
                    </a:moveTo>
                    <a:lnTo>
                      <a:pt x="131771" y="0"/>
                    </a:lnTo>
                    <a:lnTo>
                      <a:pt x="128718" y="2059"/>
                    </a:lnTo>
                    <a:lnTo>
                      <a:pt x="95255" y="31465"/>
                    </a:lnTo>
                    <a:lnTo>
                      <a:pt x="65790" y="64875"/>
                    </a:lnTo>
                    <a:lnTo>
                      <a:pt x="40737" y="101877"/>
                    </a:lnTo>
                    <a:lnTo>
                      <a:pt x="20511" y="142055"/>
                    </a:lnTo>
                    <a:lnTo>
                      <a:pt x="5524" y="184995"/>
                    </a:lnTo>
                    <a:lnTo>
                      <a:pt x="0" y="211805"/>
                    </a:lnTo>
                    <a:lnTo>
                      <a:pt x="341533" y="211805"/>
                    </a:lnTo>
                    <a:lnTo>
                      <a:pt x="341533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5" name="object 25"/>
            <p:cNvSpPr/>
            <p:nvPr/>
          </p:nvSpPr>
          <p:spPr>
            <a:xfrm>
              <a:off x="5227116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4" h="212090">
                  <a:moveTo>
                    <a:pt x="697242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42" y="211797"/>
                  </a:lnTo>
                  <a:lnTo>
                    <a:pt x="697242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6" name="object 26"/>
            <p:cNvGrpSpPr/>
            <p:nvPr/>
          </p:nvGrpSpPr>
          <p:grpSpPr>
            <a:xfrm>
              <a:off x="5924405" y="11096740"/>
              <a:ext cx="911860" cy="213995"/>
              <a:chOff x="5924405" y="11096740"/>
              <a:chExt cx="911860" cy="213995"/>
            </a:xfrm>
          </p:grpSpPr>
          <p:pic>
            <p:nvPicPr>
              <p:cNvPr id="27" name="object 2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621651" y="11096740"/>
                <a:ext cx="214276" cy="213616"/>
              </a:xfrm>
              <a:prstGeom prst="rect">
                <a:avLst/>
              </a:prstGeom>
            </p:spPr>
          </p:pic>
          <p:sp>
            <p:nvSpPr>
              <p:cNvPr id="28" name="object 28"/>
              <p:cNvSpPr/>
              <p:nvPr/>
            </p:nvSpPr>
            <p:spPr>
              <a:xfrm>
                <a:off x="5924405" y="1109675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535" y="211805"/>
                    </a:lnTo>
                    <a:lnTo>
                      <a:pt x="648203" y="207972"/>
                    </a:lnTo>
                    <a:lnTo>
                      <a:pt x="603176" y="191909"/>
                    </a:lnTo>
                    <a:lnTo>
                      <a:pt x="563441" y="166701"/>
                    </a:lnTo>
                    <a:lnTo>
                      <a:pt x="530275" y="133626"/>
                    </a:lnTo>
                    <a:lnTo>
                      <a:pt x="504956" y="93964"/>
                    </a:lnTo>
                    <a:lnTo>
                      <a:pt x="488762" y="48994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9" name="object 29"/>
            <p:cNvSpPr/>
            <p:nvPr/>
          </p:nvSpPr>
          <p:spPr>
            <a:xfrm>
              <a:off x="6880479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23" y="0"/>
                  </a:moveTo>
                  <a:lnTo>
                    <a:pt x="301294" y="0"/>
                  </a:lnTo>
                  <a:lnTo>
                    <a:pt x="306908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223" y="0"/>
                  </a:lnTo>
                  <a:close/>
                </a:path>
                <a:path w="320040" h="212090">
                  <a:moveTo>
                    <a:pt x="319709" y="482"/>
                  </a:moveTo>
                  <a:lnTo>
                    <a:pt x="271246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22" y="48437"/>
                  </a:lnTo>
                  <a:lnTo>
                    <a:pt x="106718" y="73418"/>
                  </a:lnTo>
                  <a:lnTo>
                    <a:pt x="73494" y="102781"/>
                  </a:lnTo>
                  <a:lnTo>
                    <a:pt x="44259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22" y="0"/>
                  </a:moveTo>
                  <a:lnTo>
                    <a:pt x="318236" y="0"/>
                  </a:lnTo>
                  <a:lnTo>
                    <a:pt x="318236" y="444"/>
                  </a:lnTo>
                  <a:lnTo>
                    <a:pt x="318719" y="457"/>
                  </a:lnTo>
                  <a:lnTo>
                    <a:pt x="319214" y="482"/>
                  </a:lnTo>
                  <a:lnTo>
                    <a:pt x="319709" y="482"/>
                  </a:lnTo>
                  <a:lnTo>
                    <a:pt x="319722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760100" y="11096762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891" y="0"/>
                  </a:moveTo>
                  <a:lnTo>
                    <a:pt x="61085" y="0"/>
                  </a:lnTo>
                  <a:lnTo>
                    <a:pt x="61085" y="23528"/>
                  </a:lnTo>
                  <a:lnTo>
                    <a:pt x="57607" y="71188"/>
                  </a:lnTo>
                  <a:lnTo>
                    <a:pt x="47504" y="116690"/>
                  </a:lnTo>
                  <a:lnTo>
                    <a:pt x="31269" y="159542"/>
                  </a:lnTo>
                  <a:lnTo>
                    <a:pt x="9394" y="199251"/>
                  </a:lnTo>
                  <a:lnTo>
                    <a:pt x="0" y="211793"/>
                  </a:lnTo>
                  <a:lnTo>
                    <a:pt x="529887" y="211793"/>
                  </a:lnTo>
                  <a:lnTo>
                    <a:pt x="529891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125429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44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69" y="211797"/>
                  </a:lnTo>
                  <a:lnTo>
                    <a:pt x="644055" y="199263"/>
                  </a:lnTo>
                  <a:lnTo>
                    <a:pt x="665937" y="159550"/>
                  </a:lnTo>
                  <a:lnTo>
                    <a:pt x="682167" y="116700"/>
                  </a:lnTo>
                  <a:lnTo>
                    <a:pt x="692277" y="71196"/>
                  </a:lnTo>
                  <a:lnTo>
                    <a:pt x="695744" y="23533"/>
                  </a:lnTo>
                  <a:lnTo>
                    <a:pt x="695744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289980" y="11096072"/>
              <a:ext cx="349250" cy="212725"/>
            </a:xfrm>
            <a:custGeom>
              <a:avLst/>
              <a:gdLst/>
              <a:ahLst/>
              <a:cxnLst/>
              <a:rect l="l" t="t" r="r" b="b"/>
              <a:pathLst>
                <a:path w="349250" h="212725">
                  <a:moveTo>
                    <a:pt x="348627" y="174307"/>
                  </a:moveTo>
                  <a:lnTo>
                    <a:pt x="342976" y="130136"/>
                  </a:lnTo>
                  <a:lnTo>
                    <a:pt x="326974" y="90170"/>
                  </a:lnTo>
                  <a:lnTo>
                    <a:pt x="302056" y="55803"/>
                  </a:lnTo>
                  <a:lnTo>
                    <a:pt x="269659" y="28498"/>
                  </a:lnTo>
                  <a:lnTo>
                    <a:pt x="231216" y="9652"/>
                  </a:lnTo>
                  <a:lnTo>
                    <a:pt x="188163" y="698"/>
                  </a:lnTo>
                  <a:lnTo>
                    <a:pt x="187985" y="685"/>
                  </a:lnTo>
                  <a:lnTo>
                    <a:pt x="178993" y="0"/>
                  </a:lnTo>
                  <a:lnTo>
                    <a:pt x="169633" y="0"/>
                  </a:lnTo>
                  <a:lnTo>
                    <a:pt x="160629" y="685"/>
                  </a:lnTo>
                  <a:lnTo>
                    <a:pt x="160477" y="685"/>
                  </a:lnTo>
                  <a:lnTo>
                    <a:pt x="117411" y="9652"/>
                  </a:lnTo>
                  <a:lnTo>
                    <a:pt x="78968" y="28498"/>
                  </a:lnTo>
                  <a:lnTo>
                    <a:pt x="46570" y="55803"/>
                  </a:lnTo>
                  <a:lnTo>
                    <a:pt x="21653" y="90170"/>
                  </a:lnTo>
                  <a:lnTo>
                    <a:pt x="5651" y="130136"/>
                  </a:lnTo>
                  <a:lnTo>
                    <a:pt x="0" y="174307"/>
                  </a:lnTo>
                  <a:lnTo>
                    <a:pt x="5130" y="212483"/>
                  </a:lnTo>
                  <a:lnTo>
                    <a:pt x="343496" y="212483"/>
                  </a:lnTo>
                  <a:lnTo>
                    <a:pt x="348627" y="174307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430060" y="11096751"/>
              <a:ext cx="348615" cy="212090"/>
            </a:xfrm>
            <a:custGeom>
              <a:avLst/>
              <a:gdLst/>
              <a:ahLst/>
              <a:cxnLst/>
              <a:rect l="l" t="t" r="r" b="b"/>
              <a:pathLst>
                <a:path w="348615" h="212090">
                  <a:moveTo>
                    <a:pt x="297017" y="0"/>
                  </a:moveTo>
                  <a:lnTo>
                    <a:pt x="51601" y="0"/>
                  </a:lnTo>
                  <a:lnTo>
                    <a:pt x="46566" y="4244"/>
                  </a:lnTo>
                  <a:lnTo>
                    <a:pt x="21651" y="38599"/>
                  </a:lnTo>
                  <a:lnTo>
                    <a:pt x="5651" y="78573"/>
                  </a:lnTo>
                  <a:lnTo>
                    <a:pt x="0" y="122743"/>
                  </a:lnTo>
                  <a:lnTo>
                    <a:pt x="6226" y="169082"/>
                  </a:lnTo>
                  <a:lnTo>
                    <a:pt x="23797" y="210721"/>
                  </a:lnTo>
                  <a:lnTo>
                    <a:pt x="24635" y="211805"/>
                  </a:lnTo>
                  <a:lnTo>
                    <a:pt x="323982" y="211805"/>
                  </a:lnTo>
                  <a:lnTo>
                    <a:pt x="324819" y="210721"/>
                  </a:lnTo>
                  <a:lnTo>
                    <a:pt x="342391" y="169082"/>
                  </a:lnTo>
                  <a:lnTo>
                    <a:pt x="348617" y="122743"/>
                  </a:lnTo>
                  <a:lnTo>
                    <a:pt x="342965" y="78573"/>
                  </a:lnTo>
                  <a:lnTo>
                    <a:pt x="326966" y="38599"/>
                  </a:lnTo>
                  <a:lnTo>
                    <a:pt x="302052" y="4244"/>
                  </a:lnTo>
                  <a:lnTo>
                    <a:pt x="297017" y="0"/>
                  </a:lnTo>
                  <a:close/>
                </a:path>
              </a:pathLst>
            </a:custGeom>
            <a:solidFill>
              <a:srgbClr val="8CBE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4" name="object 34"/>
            <p:cNvGrpSpPr/>
            <p:nvPr/>
          </p:nvGrpSpPr>
          <p:grpSpPr>
            <a:xfrm>
              <a:off x="12638609" y="11096008"/>
              <a:ext cx="697865" cy="212725"/>
              <a:chOff x="12638609" y="11096008"/>
              <a:chExt cx="697865" cy="212725"/>
            </a:xfrm>
          </p:grpSpPr>
          <p:sp>
            <p:nvSpPr>
              <p:cNvPr id="35" name="object 35"/>
              <p:cNvSpPr/>
              <p:nvPr/>
            </p:nvSpPr>
            <p:spPr>
              <a:xfrm>
                <a:off x="12987249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575" y="0"/>
                    </a:moveTo>
                    <a:lnTo>
                      <a:pt x="0" y="0"/>
                    </a:lnTo>
                    <a:lnTo>
                      <a:pt x="3265" y="47224"/>
                    </a:lnTo>
                    <a:lnTo>
                      <a:pt x="12598" y="92513"/>
                    </a:lnTo>
                    <a:lnTo>
                      <a:pt x="27585" y="135453"/>
                    </a:lnTo>
                    <a:lnTo>
                      <a:pt x="47811" y="175631"/>
                    </a:lnTo>
                    <a:lnTo>
                      <a:pt x="72298" y="211797"/>
                    </a:lnTo>
                    <a:lnTo>
                      <a:pt x="348606" y="211797"/>
                    </a:lnTo>
                    <a:lnTo>
                      <a:pt x="34857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36"/>
              <p:cNvSpPr/>
              <p:nvPr/>
            </p:nvSpPr>
            <p:spPr>
              <a:xfrm>
                <a:off x="12638608" y="11096758"/>
                <a:ext cx="348615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8615" h="212090">
                    <a:moveTo>
                      <a:pt x="348602" y="0"/>
                    </a:moveTo>
                    <a:lnTo>
                      <a:pt x="0" y="0"/>
                    </a:lnTo>
                    <a:lnTo>
                      <a:pt x="0" y="211797"/>
                    </a:lnTo>
                    <a:lnTo>
                      <a:pt x="276301" y="211797"/>
                    </a:lnTo>
                    <a:lnTo>
                      <a:pt x="300786" y="175641"/>
                    </a:lnTo>
                    <a:lnTo>
                      <a:pt x="321017" y="135458"/>
                    </a:lnTo>
                    <a:lnTo>
                      <a:pt x="336003" y="92519"/>
                    </a:lnTo>
                    <a:lnTo>
                      <a:pt x="345338" y="47231"/>
                    </a:lnTo>
                    <a:lnTo>
                      <a:pt x="348602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7" name="object 37"/>
            <p:cNvSpPr/>
            <p:nvPr/>
          </p:nvSpPr>
          <p:spPr>
            <a:xfrm>
              <a:off x="13336550" y="11096758"/>
              <a:ext cx="1045210" cy="212090"/>
            </a:xfrm>
            <a:custGeom>
              <a:avLst/>
              <a:gdLst/>
              <a:ahLst/>
              <a:cxnLst/>
              <a:rect l="l" t="t" r="r" b="b"/>
              <a:pathLst>
                <a:path w="1045209" h="212090">
                  <a:moveTo>
                    <a:pt x="1045171" y="0"/>
                  </a:moveTo>
                  <a:lnTo>
                    <a:pt x="347916" y="0"/>
                  </a:lnTo>
                  <a:lnTo>
                    <a:pt x="0" y="0"/>
                  </a:lnTo>
                  <a:lnTo>
                    <a:pt x="211797" y="211797"/>
                  </a:lnTo>
                  <a:lnTo>
                    <a:pt x="347916" y="211797"/>
                  </a:lnTo>
                  <a:lnTo>
                    <a:pt x="1045171" y="211797"/>
                  </a:lnTo>
                  <a:lnTo>
                    <a:pt x="1045171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194273" y="11096758"/>
              <a:ext cx="909955" cy="212090"/>
            </a:xfrm>
            <a:custGeom>
              <a:avLst/>
              <a:gdLst/>
              <a:ahLst/>
              <a:cxnLst/>
              <a:rect l="l" t="t" r="r" b="b"/>
              <a:pathLst>
                <a:path w="909955" h="212090">
                  <a:moveTo>
                    <a:pt x="909815" y="0"/>
                  </a:moveTo>
                  <a:lnTo>
                    <a:pt x="212572" y="0"/>
                  </a:lnTo>
                  <a:lnTo>
                    <a:pt x="211810" y="0"/>
                  </a:lnTo>
                  <a:lnTo>
                    <a:pt x="0" y="211797"/>
                  </a:lnTo>
                  <a:lnTo>
                    <a:pt x="212572" y="211797"/>
                  </a:lnTo>
                  <a:lnTo>
                    <a:pt x="909815" y="211797"/>
                  </a:lnTo>
                  <a:lnTo>
                    <a:pt x="90981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39" name="object 39"/>
            <p:cNvGrpSpPr/>
            <p:nvPr/>
          </p:nvGrpSpPr>
          <p:grpSpPr>
            <a:xfrm>
              <a:off x="9849635" y="11096751"/>
              <a:ext cx="911860" cy="213995"/>
              <a:chOff x="9849635" y="11096751"/>
              <a:chExt cx="911860" cy="213995"/>
            </a:xfrm>
          </p:grpSpPr>
          <p:pic>
            <p:nvPicPr>
              <p:cNvPr id="40" name="object 40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0546880" y="11096758"/>
                <a:ext cx="214276" cy="213616"/>
              </a:xfrm>
              <a:prstGeom prst="rect">
                <a:avLst/>
              </a:prstGeom>
            </p:spPr>
          </p:pic>
          <p:sp>
            <p:nvSpPr>
              <p:cNvPr id="41" name="object 41"/>
              <p:cNvSpPr/>
              <p:nvPr/>
            </p:nvSpPr>
            <p:spPr>
              <a:xfrm>
                <a:off x="9849635" y="11096751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390" y="211805"/>
                    </a:lnTo>
                    <a:lnTo>
                      <a:pt x="648203" y="207989"/>
                    </a:lnTo>
                    <a:lnTo>
                      <a:pt x="603176" y="191926"/>
                    </a:lnTo>
                    <a:lnTo>
                      <a:pt x="563441" y="166718"/>
                    </a:lnTo>
                    <a:lnTo>
                      <a:pt x="530275" y="133643"/>
                    </a:lnTo>
                    <a:lnTo>
                      <a:pt x="504956" y="93981"/>
                    </a:lnTo>
                    <a:lnTo>
                      <a:pt x="488762" y="49011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2" name="object 42"/>
            <p:cNvSpPr/>
            <p:nvPr/>
          </p:nvSpPr>
          <p:spPr>
            <a:xfrm>
              <a:off x="10805719" y="11096770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8211" y="0"/>
                  </a:moveTo>
                  <a:lnTo>
                    <a:pt x="301282" y="0"/>
                  </a:lnTo>
                  <a:lnTo>
                    <a:pt x="306895" y="292"/>
                  </a:lnTo>
                  <a:lnTo>
                    <a:pt x="312534" y="431"/>
                  </a:lnTo>
                  <a:lnTo>
                    <a:pt x="318211" y="444"/>
                  </a:lnTo>
                  <a:lnTo>
                    <a:pt x="318211" y="0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18223" y="444"/>
                  </a:lnTo>
                  <a:lnTo>
                    <a:pt x="318706" y="457"/>
                  </a:lnTo>
                  <a:lnTo>
                    <a:pt x="319201" y="495"/>
                  </a:lnTo>
                  <a:lnTo>
                    <a:pt x="318211" y="533"/>
                  </a:lnTo>
                  <a:lnTo>
                    <a:pt x="271233" y="3873"/>
                  </a:lnTo>
                  <a:lnTo>
                    <a:pt x="226174" y="13258"/>
                  </a:lnTo>
                  <a:lnTo>
                    <a:pt x="183464" y="28244"/>
                  </a:lnTo>
                  <a:lnTo>
                    <a:pt x="143510" y="48437"/>
                  </a:lnTo>
                  <a:lnTo>
                    <a:pt x="106705" y="73418"/>
                  </a:lnTo>
                  <a:lnTo>
                    <a:pt x="73482" y="102793"/>
                  </a:lnTo>
                  <a:lnTo>
                    <a:pt x="44246" y="136131"/>
                  </a:lnTo>
                  <a:lnTo>
                    <a:pt x="19392" y="173024"/>
                  </a:lnTo>
                  <a:lnTo>
                    <a:pt x="0" y="211785"/>
                  </a:lnTo>
                  <a:lnTo>
                    <a:pt x="318211" y="211785"/>
                  </a:lnTo>
                  <a:lnTo>
                    <a:pt x="319697" y="211785"/>
                  </a:lnTo>
                  <a:lnTo>
                    <a:pt x="319697" y="495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686697" y="11096751"/>
              <a:ext cx="530225" cy="212090"/>
            </a:xfrm>
            <a:custGeom>
              <a:avLst/>
              <a:gdLst/>
              <a:ahLst/>
              <a:cxnLst/>
              <a:rect l="l" t="t" r="r" b="b"/>
              <a:pathLst>
                <a:path w="530225" h="212090">
                  <a:moveTo>
                    <a:pt x="529919" y="0"/>
                  </a:moveTo>
                  <a:lnTo>
                    <a:pt x="61097" y="0"/>
                  </a:lnTo>
                  <a:lnTo>
                    <a:pt x="61097" y="23522"/>
                  </a:lnTo>
                  <a:lnTo>
                    <a:pt x="57620" y="71183"/>
                  </a:lnTo>
                  <a:lnTo>
                    <a:pt x="47517" y="116685"/>
                  </a:lnTo>
                  <a:lnTo>
                    <a:pt x="31281" y="159537"/>
                  </a:lnTo>
                  <a:lnTo>
                    <a:pt x="9407" y="199246"/>
                  </a:lnTo>
                  <a:lnTo>
                    <a:pt x="0" y="211805"/>
                  </a:lnTo>
                  <a:lnTo>
                    <a:pt x="529900" y="211805"/>
                  </a:lnTo>
                  <a:lnTo>
                    <a:pt x="529919" y="0"/>
                  </a:lnTo>
                  <a:close/>
                </a:path>
              </a:pathLst>
            </a:custGeom>
            <a:solidFill>
              <a:srgbClr val="5A5A58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52036" y="11096758"/>
              <a:ext cx="695960" cy="212090"/>
            </a:xfrm>
            <a:custGeom>
              <a:avLst/>
              <a:gdLst/>
              <a:ahLst/>
              <a:cxnLst/>
              <a:rect l="l" t="t" r="r" b="b"/>
              <a:pathLst>
                <a:path w="695959" h="212090">
                  <a:moveTo>
                    <a:pt x="695756" y="0"/>
                  </a:moveTo>
                  <a:lnTo>
                    <a:pt x="374472" y="0"/>
                  </a:lnTo>
                  <a:lnTo>
                    <a:pt x="0" y="0"/>
                  </a:lnTo>
                  <a:lnTo>
                    <a:pt x="0" y="211797"/>
                  </a:lnTo>
                  <a:lnTo>
                    <a:pt x="374472" y="211797"/>
                  </a:lnTo>
                  <a:lnTo>
                    <a:pt x="634657" y="211797"/>
                  </a:lnTo>
                  <a:lnTo>
                    <a:pt x="644067" y="199250"/>
                  </a:lnTo>
                  <a:lnTo>
                    <a:pt x="665937" y="159537"/>
                  </a:lnTo>
                  <a:lnTo>
                    <a:pt x="682167" y="116687"/>
                  </a:lnTo>
                  <a:lnTo>
                    <a:pt x="692277" y="71183"/>
                  </a:lnTo>
                  <a:lnTo>
                    <a:pt x="695756" y="23520"/>
                  </a:lnTo>
                  <a:lnTo>
                    <a:pt x="695756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5" name="object 45"/>
            <p:cNvGrpSpPr/>
            <p:nvPr/>
          </p:nvGrpSpPr>
          <p:grpSpPr>
            <a:xfrm>
              <a:off x="18216601" y="11096044"/>
              <a:ext cx="1030605" cy="212725"/>
              <a:chOff x="18216601" y="11096044"/>
              <a:chExt cx="1030605" cy="212725"/>
            </a:xfrm>
          </p:grpSpPr>
          <p:sp>
            <p:nvSpPr>
              <p:cNvPr id="46" name="object 46"/>
              <p:cNvSpPr/>
              <p:nvPr/>
            </p:nvSpPr>
            <p:spPr>
              <a:xfrm>
                <a:off x="18216589" y="11096047"/>
                <a:ext cx="349250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349250" h="212725">
                    <a:moveTo>
                      <a:pt x="348627" y="174320"/>
                    </a:moveTo>
                    <a:lnTo>
                      <a:pt x="342976" y="130149"/>
                    </a:lnTo>
                    <a:lnTo>
                      <a:pt x="326974" y="90170"/>
                    </a:lnTo>
                    <a:lnTo>
                      <a:pt x="302056" y="55816"/>
                    </a:lnTo>
                    <a:lnTo>
                      <a:pt x="269659" y="28511"/>
                    </a:lnTo>
                    <a:lnTo>
                      <a:pt x="231228" y="9664"/>
                    </a:lnTo>
                    <a:lnTo>
                      <a:pt x="188163" y="711"/>
                    </a:lnTo>
                    <a:lnTo>
                      <a:pt x="178993" y="0"/>
                    </a:lnTo>
                    <a:lnTo>
                      <a:pt x="169646" y="0"/>
                    </a:lnTo>
                    <a:lnTo>
                      <a:pt x="117411" y="9664"/>
                    </a:lnTo>
                    <a:lnTo>
                      <a:pt x="78968" y="28511"/>
                    </a:lnTo>
                    <a:lnTo>
                      <a:pt x="46570" y="55816"/>
                    </a:lnTo>
                    <a:lnTo>
                      <a:pt x="21653" y="90170"/>
                    </a:lnTo>
                    <a:lnTo>
                      <a:pt x="5664" y="130149"/>
                    </a:lnTo>
                    <a:lnTo>
                      <a:pt x="0" y="174320"/>
                    </a:lnTo>
                    <a:lnTo>
                      <a:pt x="5143" y="212509"/>
                    </a:lnTo>
                    <a:lnTo>
                      <a:pt x="343496" y="212509"/>
                    </a:lnTo>
                    <a:lnTo>
                      <a:pt x="348627" y="174320"/>
                    </a:lnTo>
                    <a:close/>
                  </a:path>
                </a:pathLst>
              </a:custGeom>
              <a:solidFill>
                <a:srgbClr val="8CBED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47"/>
              <p:cNvSpPr/>
              <p:nvPr/>
            </p:nvSpPr>
            <p:spPr>
              <a:xfrm>
                <a:off x="18577712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209755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341532" y="211805"/>
                    </a:lnTo>
                    <a:lnTo>
                      <a:pt x="336008" y="184999"/>
                    </a:lnTo>
                    <a:lnTo>
                      <a:pt x="321021" y="142059"/>
                    </a:lnTo>
                    <a:lnTo>
                      <a:pt x="300795" y="101881"/>
                    </a:lnTo>
                    <a:lnTo>
                      <a:pt x="275742" y="64880"/>
                    </a:lnTo>
                    <a:lnTo>
                      <a:pt x="246277" y="31469"/>
                    </a:lnTo>
                    <a:lnTo>
                      <a:pt x="212814" y="2063"/>
                    </a:lnTo>
                    <a:lnTo>
                      <a:pt x="209755" y="0"/>
                    </a:lnTo>
                    <a:close/>
                  </a:path>
                </a:pathLst>
              </a:custGeom>
              <a:solidFill>
                <a:srgbClr val="5A5A58">
                  <a:alpha val="50000"/>
                </a:srgbClr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48"/>
              <p:cNvSpPr/>
              <p:nvPr/>
            </p:nvSpPr>
            <p:spPr>
              <a:xfrm>
                <a:off x="18905565" y="11096751"/>
                <a:ext cx="34163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341630" h="212090">
                    <a:moveTo>
                      <a:pt x="341533" y="0"/>
                    </a:moveTo>
                    <a:lnTo>
                      <a:pt x="131771" y="0"/>
                    </a:lnTo>
                    <a:lnTo>
                      <a:pt x="128718" y="2059"/>
                    </a:lnTo>
                    <a:lnTo>
                      <a:pt x="95255" y="31465"/>
                    </a:lnTo>
                    <a:lnTo>
                      <a:pt x="65790" y="64875"/>
                    </a:lnTo>
                    <a:lnTo>
                      <a:pt x="40737" y="101877"/>
                    </a:lnTo>
                    <a:lnTo>
                      <a:pt x="20511" y="142055"/>
                    </a:lnTo>
                    <a:lnTo>
                      <a:pt x="5524" y="184995"/>
                    </a:lnTo>
                    <a:lnTo>
                      <a:pt x="0" y="211805"/>
                    </a:lnTo>
                    <a:lnTo>
                      <a:pt x="341533" y="211805"/>
                    </a:lnTo>
                    <a:lnTo>
                      <a:pt x="341533" y="0"/>
                    </a:lnTo>
                    <a:close/>
                  </a:path>
                </a:pathLst>
              </a:custGeom>
              <a:solidFill>
                <a:srgbClr val="273A7D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9" name="object 49"/>
            <p:cNvSpPr/>
            <p:nvPr/>
          </p:nvSpPr>
          <p:spPr>
            <a:xfrm>
              <a:off x="15078952" y="11096758"/>
              <a:ext cx="697865" cy="212090"/>
            </a:xfrm>
            <a:custGeom>
              <a:avLst/>
              <a:gdLst/>
              <a:ahLst/>
              <a:cxnLst/>
              <a:rect l="l" t="t" r="r" b="b"/>
              <a:pathLst>
                <a:path w="697865" h="212090">
                  <a:moveTo>
                    <a:pt x="697255" y="0"/>
                  </a:moveTo>
                  <a:lnTo>
                    <a:pt x="0" y="0"/>
                  </a:lnTo>
                  <a:lnTo>
                    <a:pt x="0" y="211797"/>
                  </a:lnTo>
                  <a:lnTo>
                    <a:pt x="697255" y="211797"/>
                  </a:lnTo>
                  <a:lnTo>
                    <a:pt x="697255" y="0"/>
                  </a:lnTo>
                  <a:close/>
                </a:path>
              </a:pathLst>
            </a:custGeom>
            <a:solidFill>
              <a:srgbClr val="C722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0" name="object 50"/>
            <p:cNvGrpSpPr/>
            <p:nvPr/>
          </p:nvGrpSpPr>
          <p:grpSpPr>
            <a:xfrm>
              <a:off x="15776243" y="11096740"/>
              <a:ext cx="911860" cy="213995"/>
              <a:chOff x="15776243" y="11096740"/>
              <a:chExt cx="911860" cy="213995"/>
            </a:xfrm>
          </p:grpSpPr>
          <p:pic>
            <p:nvPicPr>
              <p:cNvPr id="51" name="object 51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6473489" y="11096740"/>
                <a:ext cx="214276" cy="213616"/>
              </a:xfrm>
              <a:prstGeom prst="rect">
                <a:avLst/>
              </a:prstGeom>
            </p:spPr>
          </p:pic>
          <p:sp>
            <p:nvSpPr>
              <p:cNvPr id="52" name="object 52"/>
              <p:cNvSpPr/>
              <p:nvPr/>
            </p:nvSpPr>
            <p:spPr>
              <a:xfrm>
                <a:off x="15776243" y="11096750"/>
                <a:ext cx="681990" cy="212090"/>
              </a:xfrm>
              <a:custGeom>
                <a:avLst/>
                <a:gdLst/>
                <a:ahLst/>
                <a:cxnLst/>
                <a:rect l="l" t="t" r="r" b="b"/>
                <a:pathLst>
                  <a:path w="681990" h="212090">
                    <a:moveTo>
                      <a:pt x="482969" y="0"/>
                    </a:moveTo>
                    <a:lnTo>
                      <a:pt x="0" y="0"/>
                    </a:lnTo>
                    <a:lnTo>
                      <a:pt x="0" y="211805"/>
                    </a:lnTo>
                    <a:lnTo>
                      <a:pt x="681535" y="211805"/>
                    </a:lnTo>
                    <a:lnTo>
                      <a:pt x="648203" y="207972"/>
                    </a:lnTo>
                    <a:lnTo>
                      <a:pt x="603176" y="191909"/>
                    </a:lnTo>
                    <a:lnTo>
                      <a:pt x="563441" y="166701"/>
                    </a:lnTo>
                    <a:lnTo>
                      <a:pt x="530275" y="133626"/>
                    </a:lnTo>
                    <a:lnTo>
                      <a:pt x="504956" y="93964"/>
                    </a:lnTo>
                    <a:lnTo>
                      <a:pt x="488762" y="48994"/>
                    </a:lnTo>
                    <a:lnTo>
                      <a:pt x="482969" y="0"/>
                    </a:lnTo>
                    <a:close/>
                  </a:path>
                </a:pathLst>
              </a:custGeom>
              <a:solidFill>
                <a:srgbClr val="C7222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3" name="object 53"/>
            <p:cNvSpPr/>
            <p:nvPr/>
          </p:nvSpPr>
          <p:spPr>
            <a:xfrm>
              <a:off x="16732327" y="11096758"/>
              <a:ext cx="320040" cy="212090"/>
            </a:xfrm>
            <a:custGeom>
              <a:avLst/>
              <a:gdLst/>
              <a:ahLst/>
              <a:cxnLst/>
              <a:rect l="l" t="t" r="r" b="b"/>
              <a:pathLst>
                <a:path w="320040" h="212090">
                  <a:moveTo>
                    <a:pt x="319709" y="482"/>
                  </a:moveTo>
                  <a:lnTo>
                    <a:pt x="271233" y="3873"/>
                  </a:lnTo>
                  <a:lnTo>
                    <a:pt x="226187" y="13246"/>
                  </a:lnTo>
                  <a:lnTo>
                    <a:pt x="183476" y="28244"/>
                  </a:lnTo>
                  <a:lnTo>
                    <a:pt x="143510" y="48437"/>
                  </a:lnTo>
                  <a:lnTo>
                    <a:pt x="106718" y="73418"/>
                  </a:lnTo>
                  <a:lnTo>
                    <a:pt x="73482" y="102781"/>
                  </a:lnTo>
                  <a:lnTo>
                    <a:pt x="44246" y="136118"/>
                  </a:lnTo>
                  <a:lnTo>
                    <a:pt x="19405" y="173024"/>
                  </a:lnTo>
                  <a:lnTo>
                    <a:pt x="0" y="211797"/>
                  </a:lnTo>
                  <a:lnTo>
                    <a:pt x="318223" y="211797"/>
                  </a:lnTo>
                  <a:lnTo>
                    <a:pt x="319709" y="211797"/>
                  </a:lnTo>
                  <a:lnTo>
                    <a:pt x="319709" y="482"/>
                  </a:lnTo>
                  <a:close/>
                </a:path>
                <a:path w="320040" h="212090">
                  <a:moveTo>
                    <a:pt x="319709" y="0"/>
                  </a:moveTo>
                  <a:lnTo>
                    <a:pt x="318223" y="0"/>
                  </a:lnTo>
                  <a:lnTo>
                    <a:pt x="301282" y="0"/>
                  </a:lnTo>
                  <a:lnTo>
                    <a:pt x="306895" y="292"/>
                  </a:lnTo>
                  <a:lnTo>
                    <a:pt x="312547" y="419"/>
                  </a:lnTo>
                  <a:lnTo>
                    <a:pt x="318223" y="444"/>
                  </a:lnTo>
                  <a:lnTo>
                    <a:pt x="318719" y="457"/>
                  </a:lnTo>
                  <a:lnTo>
                    <a:pt x="319201" y="482"/>
                  </a:lnTo>
                  <a:lnTo>
                    <a:pt x="319709" y="482"/>
                  </a:lnTo>
                  <a:lnTo>
                    <a:pt x="319709" y="0"/>
                  </a:lnTo>
                  <a:close/>
                </a:path>
              </a:pathLst>
            </a:custGeom>
            <a:solidFill>
              <a:srgbClr val="273A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10573187" y="10455275"/>
            <a:ext cx="1666239" cy="151130"/>
            <a:chOff x="9219008" y="10325313"/>
            <a:chExt cx="1666239" cy="151130"/>
          </a:xfrm>
        </p:grpSpPr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19008" y="10326568"/>
              <a:ext cx="378005" cy="14844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22023" y="10363272"/>
              <a:ext cx="180978" cy="11049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9826968" y="10363269"/>
              <a:ext cx="211454" cy="111760"/>
            </a:xfrm>
            <a:custGeom>
              <a:avLst/>
              <a:gdLst/>
              <a:ahLst/>
              <a:cxnLst/>
              <a:rect l="l" t="t" r="r" b="b"/>
              <a:pathLst>
                <a:path w="211454" h="111759">
                  <a:moveTo>
                    <a:pt x="111556" y="55664"/>
                  </a:moveTo>
                  <a:lnTo>
                    <a:pt x="96532" y="16357"/>
                  </a:lnTo>
                  <a:lnTo>
                    <a:pt x="96532" y="47053"/>
                  </a:lnTo>
                  <a:lnTo>
                    <a:pt x="96532" y="64147"/>
                  </a:lnTo>
                  <a:lnTo>
                    <a:pt x="70612" y="96647"/>
                  </a:lnTo>
                  <a:lnTo>
                    <a:pt x="63601" y="98412"/>
                  </a:lnTo>
                  <a:lnTo>
                    <a:pt x="48031" y="98412"/>
                  </a:lnTo>
                  <a:lnTo>
                    <a:pt x="16827" y="71628"/>
                  </a:lnTo>
                  <a:lnTo>
                    <a:pt x="15011" y="64147"/>
                  </a:lnTo>
                  <a:lnTo>
                    <a:pt x="15011" y="47053"/>
                  </a:lnTo>
                  <a:lnTo>
                    <a:pt x="41148" y="14706"/>
                  </a:lnTo>
                  <a:lnTo>
                    <a:pt x="48082" y="12928"/>
                  </a:lnTo>
                  <a:lnTo>
                    <a:pt x="63665" y="12928"/>
                  </a:lnTo>
                  <a:lnTo>
                    <a:pt x="94767" y="39547"/>
                  </a:lnTo>
                  <a:lnTo>
                    <a:pt x="96532" y="47053"/>
                  </a:lnTo>
                  <a:lnTo>
                    <a:pt x="96532" y="16357"/>
                  </a:lnTo>
                  <a:lnTo>
                    <a:pt x="55664" y="0"/>
                  </a:lnTo>
                  <a:lnTo>
                    <a:pt x="47866" y="444"/>
                  </a:lnTo>
                  <a:lnTo>
                    <a:pt x="11277" y="20777"/>
                  </a:lnTo>
                  <a:lnTo>
                    <a:pt x="0" y="55664"/>
                  </a:lnTo>
                  <a:lnTo>
                    <a:pt x="457" y="63576"/>
                  </a:lnTo>
                  <a:lnTo>
                    <a:pt x="21234" y="100418"/>
                  </a:lnTo>
                  <a:lnTo>
                    <a:pt x="55664" y="111556"/>
                  </a:lnTo>
                  <a:lnTo>
                    <a:pt x="63487" y="111099"/>
                  </a:lnTo>
                  <a:lnTo>
                    <a:pt x="100418" y="90525"/>
                  </a:lnTo>
                  <a:lnTo>
                    <a:pt x="111099" y="63576"/>
                  </a:lnTo>
                  <a:lnTo>
                    <a:pt x="111556" y="55664"/>
                  </a:lnTo>
                  <a:close/>
                </a:path>
                <a:path w="211454" h="111759">
                  <a:moveTo>
                    <a:pt x="211213" y="74295"/>
                  </a:moveTo>
                  <a:lnTo>
                    <a:pt x="209931" y="69469"/>
                  </a:lnTo>
                  <a:lnTo>
                    <a:pt x="204774" y="62103"/>
                  </a:lnTo>
                  <a:lnTo>
                    <a:pt x="201383" y="59258"/>
                  </a:lnTo>
                  <a:lnTo>
                    <a:pt x="197142" y="57238"/>
                  </a:lnTo>
                  <a:lnTo>
                    <a:pt x="192900" y="55219"/>
                  </a:lnTo>
                  <a:lnTo>
                    <a:pt x="188239" y="53619"/>
                  </a:lnTo>
                  <a:lnTo>
                    <a:pt x="178092" y="51269"/>
                  </a:lnTo>
                  <a:lnTo>
                    <a:pt x="162877" y="48590"/>
                  </a:lnTo>
                  <a:lnTo>
                    <a:pt x="158216" y="47510"/>
                  </a:lnTo>
                  <a:lnTo>
                    <a:pt x="149745" y="44869"/>
                  </a:lnTo>
                  <a:lnTo>
                    <a:pt x="146329" y="43027"/>
                  </a:lnTo>
                  <a:lnTo>
                    <a:pt x="141185" y="38303"/>
                  </a:lnTo>
                  <a:lnTo>
                    <a:pt x="139903" y="35039"/>
                  </a:lnTo>
                  <a:lnTo>
                    <a:pt x="139903" y="25577"/>
                  </a:lnTo>
                  <a:lnTo>
                    <a:pt x="142227" y="21247"/>
                  </a:lnTo>
                  <a:lnTo>
                    <a:pt x="151549" y="14414"/>
                  </a:lnTo>
                  <a:lnTo>
                    <a:pt x="158813" y="12725"/>
                  </a:lnTo>
                  <a:lnTo>
                    <a:pt x="174244" y="12725"/>
                  </a:lnTo>
                  <a:lnTo>
                    <a:pt x="179793" y="13449"/>
                  </a:lnTo>
                  <a:lnTo>
                    <a:pt x="190906" y="16370"/>
                  </a:lnTo>
                  <a:lnTo>
                    <a:pt x="196126" y="18770"/>
                  </a:lnTo>
                  <a:lnTo>
                    <a:pt x="200990" y="22098"/>
                  </a:lnTo>
                  <a:lnTo>
                    <a:pt x="207454" y="10223"/>
                  </a:lnTo>
                  <a:lnTo>
                    <a:pt x="202869" y="7162"/>
                  </a:lnTo>
                  <a:lnTo>
                    <a:pt x="197040" y="4686"/>
                  </a:lnTo>
                  <a:lnTo>
                    <a:pt x="182854" y="939"/>
                  </a:lnTo>
                  <a:lnTo>
                    <a:pt x="175768" y="12"/>
                  </a:lnTo>
                  <a:lnTo>
                    <a:pt x="159359" y="12"/>
                  </a:lnTo>
                  <a:lnTo>
                    <a:pt x="125310" y="25311"/>
                  </a:lnTo>
                  <a:lnTo>
                    <a:pt x="125310" y="37541"/>
                  </a:lnTo>
                  <a:lnTo>
                    <a:pt x="163334" y="62128"/>
                  </a:lnTo>
                  <a:lnTo>
                    <a:pt x="173609" y="63792"/>
                  </a:lnTo>
                  <a:lnTo>
                    <a:pt x="178269" y="64808"/>
                  </a:lnTo>
                  <a:lnTo>
                    <a:pt x="186613" y="67183"/>
                  </a:lnTo>
                  <a:lnTo>
                    <a:pt x="189979" y="68910"/>
                  </a:lnTo>
                  <a:lnTo>
                    <a:pt x="195122" y="73494"/>
                  </a:lnTo>
                  <a:lnTo>
                    <a:pt x="196405" y="76657"/>
                  </a:lnTo>
                  <a:lnTo>
                    <a:pt x="196405" y="86106"/>
                  </a:lnTo>
                  <a:lnTo>
                    <a:pt x="194119" y="90462"/>
                  </a:lnTo>
                  <a:lnTo>
                    <a:pt x="184937" y="96989"/>
                  </a:lnTo>
                  <a:lnTo>
                    <a:pt x="177431" y="98628"/>
                  </a:lnTo>
                  <a:lnTo>
                    <a:pt x="159359" y="98628"/>
                  </a:lnTo>
                  <a:lnTo>
                    <a:pt x="152069" y="97409"/>
                  </a:lnTo>
                  <a:lnTo>
                    <a:pt x="138163" y="92544"/>
                  </a:lnTo>
                  <a:lnTo>
                    <a:pt x="132461" y="89662"/>
                  </a:lnTo>
                  <a:lnTo>
                    <a:pt x="128028" y="86321"/>
                  </a:lnTo>
                  <a:lnTo>
                    <a:pt x="121348" y="97993"/>
                  </a:lnTo>
                  <a:lnTo>
                    <a:pt x="159283" y="111315"/>
                  </a:lnTo>
                  <a:lnTo>
                    <a:pt x="165963" y="111556"/>
                  </a:lnTo>
                  <a:lnTo>
                    <a:pt x="175564" y="111556"/>
                  </a:lnTo>
                  <a:lnTo>
                    <a:pt x="209435" y="92189"/>
                  </a:lnTo>
                  <a:lnTo>
                    <a:pt x="211213" y="86664"/>
                  </a:lnTo>
                  <a:lnTo>
                    <a:pt x="211213" y="74295"/>
                  </a:lnTo>
                  <a:close/>
                </a:path>
              </a:pathLst>
            </a:custGeom>
            <a:solidFill>
              <a:srgbClr val="CA20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0047567" y="10325322"/>
              <a:ext cx="578485" cy="151130"/>
            </a:xfrm>
            <a:custGeom>
              <a:avLst/>
              <a:gdLst/>
              <a:ahLst/>
              <a:cxnLst/>
              <a:rect l="l" t="t" r="r" b="b"/>
              <a:pathLst>
                <a:path w="578484" h="151129">
                  <a:moveTo>
                    <a:pt x="159702" y="75476"/>
                  </a:moveTo>
                  <a:lnTo>
                    <a:pt x="146456" y="32588"/>
                  </a:lnTo>
                  <a:lnTo>
                    <a:pt x="125514" y="12636"/>
                  </a:lnTo>
                  <a:lnTo>
                    <a:pt x="125514" y="68541"/>
                  </a:lnTo>
                  <a:lnTo>
                    <a:pt x="125514" y="82435"/>
                  </a:lnTo>
                  <a:lnTo>
                    <a:pt x="124396" y="88582"/>
                  </a:lnTo>
                  <a:lnTo>
                    <a:pt x="124371" y="88760"/>
                  </a:lnTo>
                  <a:lnTo>
                    <a:pt x="119773" y="100152"/>
                  </a:lnTo>
                  <a:lnTo>
                    <a:pt x="86385" y="122174"/>
                  </a:lnTo>
                  <a:lnTo>
                    <a:pt x="73317" y="122174"/>
                  </a:lnTo>
                  <a:lnTo>
                    <a:pt x="39941" y="100152"/>
                  </a:lnTo>
                  <a:lnTo>
                    <a:pt x="34188" y="68541"/>
                  </a:lnTo>
                  <a:lnTo>
                    <a:pt x="35331" y="62217"/>
                  </a:lnTo>
                  <a:lnTo>
                    <a:pt x="67297" y="29895"/>
                  </a:lnTo>
                  <a:lnTo>
                    <a:pt x="73317" y="28778"/>
                  </a:lnTo>
                  <a:lnTo>
                    <a:pt x="86385" y="28778"/>
                  </a:lnTo>
                  <a:lnTo>
                    <a:pt x="119773" y="50812"/>
                  </a:lnTo>
                  <a:lnTo>
                    <a:pt x="125514" y="68541"/>
                  </a:lnTo>
                  <a:lnTo>
                    <a:pt x="125514" y="12636"/>
                  </a:lnTo>
                  <a:lnTo>
                    <a:pt x="88328" y="355"/>
                  </a:lnTo>
                  <a:lnTo>
                    <a:pt x="79844" y="0"/>
                  </a:lnTo>
                  <a:lnTo>
                    <a:pt x="71450" y="355"/>
                  </a:lnTo>
                  <a:lnTo>
                    <a:pt x="34493" y="12407"/>
                  </a:lnTo>
                  <a:lnTo>
                    <a:pt x="5930" y="45453"/>
                  </a:lnTo>
                  <a:lnTo>
                    <a:pt x="0" y="75476"/>
                  </a:lnTo>
                  <a:lnTo>
                    <a:pt x="317" y="82296"/>
                  </a:lnTo>
                  <a:lnTo>
                    <a:pt x="368" y="83464"/>
                  </a:lnTo>
                  <a:lnTo>
                    <a:pt x="17538" y="124155"/>
                  </a:lnTo>
                  <a:lnTo>
                    <a:pt x="55562" y="147789"/>
                  </a:lnTo>
                  <a:lnTo>
                    <a:pt x="80060" y="150952"/>
                  </a:lnTo>
                  <a:lnTo>
                    <a:pt x="88442" y="150596"/>
                  </a:lnTo>
                  <a:lnTo>
                    <a:pt x="125196" y="138569"/>
                  </a:lnTo>
                  <a:lnTo>
                    <a:pt x="143598" y="122174"/>
                  </a:lnTo>
                  <a:lnTo>
                    <a:pt x="146431" y="118541"/>
                  </a:lnTo>
                  <a:lnTo>
                    <a:pt x="159321" y="83464"/>
                  </a:lnTo>
                  <a:lnTo>
                    <a:pt x="159702" y="75476"/>
                  </a:lnTo>
                  <a:close/>
                </a:path>
                <a:path w="578484" h="151129">
                  <a:moveTo>
                    <a:pt x="310032" y="25857"/>
                  </a:moveTo>
                  <a:lnTo>
                    <a:pt x="276390" y="3695"/>
                  </a:lnTo>
                  <a:lnTo>
                    <a:pt x="249974" y="0"/>
                  </a:lnTo>
                  <a:lnTo>
                    <a:pt x="241604" y="342"/>
                  </a:lnTo>
                  <a:lnTo>
                    <a:pt x="205028" y="12230"/>
                  </a:lnTo>
                  <a:lnTo>
                    <a:pt x="176695" y="45250"/>
                  </a:lnTo>
                  <a:lnTo>
                    <a:pt x="170751" y="75488"/>
                  </a:lnTo>
                  <a:lnTo>
                    <a:pt x="171132" y="83553"/>
                  </a:lnTo>
                  <a:lnTo>
                    <a:pt x="188252" y="124358"/>
                  </a:lnTo>
                  <a:lnTo>
                    <a:pt x="225793" y="147853"/>
                  </a:lnTo>
                  <a:lnTo>
                    <a:pt x="249770" y="150964"/>
                  </a:lnTo>
                  <a:lnTo>
                    <a:pt x="259118" y="150545"/>
                  </a:lnTo>
                  <a:lnTo>
                    <a:pt x="298373" y="136105"/>
                  </a:lnTo>
                  <a:lnTo>
                    <a:pt x="310032" y="124891"/>
                  </a:lnTo>
                  <a:lnTo>
                    <a:pt x="288340" y="104876"/>
                  </a:lnTo>
                  <a:lnTo>
                    <a:pt x="283337" y="110718"/>
                  </a:lnTo>
                  <a:lnTo>
                    <a:pt x="277774" y="115062"/>
                  </a:lnTo>
                  <a:lnTo>
                    <a:pt x="271665" y="117906"/>
                  </a:lnTo>
                  <a:lnTo>
                    <a:pt x="265544" y="120764"/>
                  </a:lnTo>
                  <a:lnTo>
                    <a:pt x="258876" y="122186"/>
                  </a:lnTo>
                  <a:lnTo>
                    <a:pt x="244843" y="122186"/>
                  </a:lnTo>
                  <a:lnTo>
                    <a:pt x="238582" y="121069"/>
                  </a:lnTo>
                  <a:lnTo>
                    <a:pt x="206082" y="88760"/>
                  </a:lnTo>
                  <a:lnTo>
                    <a:pt x="204939" y="82423"/>
                  </a:lnTo>
                  <a:lnTo>
                    <a:pt x="204939" y="68529"/>
                  </a:lnTo>
                  <a:lnTo>
                    <a:pt x="227190" y="34340"/>
                  </a:lnTo>
                  <a:lnTo>
                    <a:pt x="244843" y="28778"/>
                  </a:lnTo>
                  <a:lnTo>
                    <a:pt x="258876" y="28778"/>
                  </a:lnTo>
                  <a:lnTo>
                    <a:pt x="265544" y="30200"/>
                  </a:lnTo>
                  <a:lnTo>
                    <a:pt x="277774" y="35902"/>
                  </a:lnTo>
                  <a:lnTo>
                    <a:pt x="283337" y="40182"/>
                  </a:lnTo>
                  <a:lnTo>
                    <a:pt x="288340" y="45872"/>
                  </a:lnTo>
                  <a:lnTo>
                    <a:pt x="310032" y="25857"/>
                  </a:lnTo>
                  <a:close/>
                </a:path>
                <a:path w="578484" h="151129">
                  <a:moveTo>
                    <a:pt x="449300" y="25857"/>
                  </a:moveTo>
                  <a:lnTo>
                    <a:pt x="415671" y="3695"/>
                  </a:lnTo>
                  <a:lnTo>
                    <a:pt x="389255" y="0"/>
                  </a:lnTo>
                  <a:lnTo>
                    <a:pt x="380873" y="342"/>
                  </a:lnTo>
                  <a:lnTo>
                    <a:pt x="344297" y="12230"/>
                  </a:lnTo>
                  <a:lnTo>
                    <a:pt x="315963" y="45250"/>
                  </a:lnTo>
                  <a:lnTo>
                    <a:pt x="310032" y="75488"/>
                  </a:lnTo>
                  <a:lnTo>
                    <a:pt x="310400" y="83553"/>
                  </a:lnTo>
                  <a:lnTo>
                    <a:pt x="327520" y="124358"/>
                  </a:lnTo>
                  <a:lnTo>
                    <a:pt x="365061" y="147840"/>
                  </a:lnTo>
                  <a:lnTo>
                    <a:pt x="389051" y="150952"/>
                  </a:lnTo>
                  <a:lnTo>
                    <a:pt x="398399" y="150533"/>
                  </a:lnTo>
                  <a:lnTo>
                    <a:pt x="437654" y="136105"/>
                  </a:lnTo>
                  <a:lnTo>
                    <a:pt x="449300" y="124891"/>
                  </a:lnTo>
                  <a:lnTo>
                    <a:pt x="427621" y="104889"/>
                  </a:lnTo>
                  <a:lnTo>
                    <a:pt x="422630" y="110718"/>
                  </a:lnTo>
                  <a:lnTo>
                    <a:pt x="417055" y="115062"/>
                  </a:lnTo>
                  <a:lnTo>
                    <a:pt x="404825" y="120764"/>
                  </a:lnTo>
                  <a:lnTo>
                    <a:pt x="398157" y="122186"/>
                  </a:lnTo>
                  <a:lnTo>
                    <a:pt x="384111" y="122186"/>
                  </a:lnTo>
                  <a:lnTo>
                    <a:pt x="349961" y="100152"/>
                  </a:lnTo>
                  <a:lnTo>
                    <a:pt x="344220" y="82435"/>
                  </a:lnTo>
                  <a:lnTo>
                    <a:pt x="344220" y="68529"/>
                  </a:lnTo>
                  <a:lnTo>
                    <a:pt x="345376" y="62204"/>
                  </a:lnTo>
                  <a:lnTo>
                    <a:pt x="349961" y="50800"/>
                  </a:lnTo>
                  <a:lnTo>
                    <a:pt x="353187" y="45872"/>
                  </a:lnTo>
                  <a:lnTo>
                    <a:pt x="357365" y="41706"/>
                  </a:lnTo>
                  <a:lnTo>
                    <a:pt x="361530" y="37541"/>
                  </a:lnTo>
                  <a:lnTo>
                    <a:pt x="366458" y="34340"/>
                  </a:lnTo>
                  <a:lnTo>
                    <a:pt x="377863" y="29895"/>
                  </a:lnTo>
                  <a:lnTo>
                    <a:pt x="384111" y="28778"/>
                  </a:lnTo>
                  <a:lnTo>
                    <a:pt x="398157" y="28778"/>
                  </a:lnTo>
                  <a:lnTo>
                    <a:pt x="404825" y="30200"/>
                  </a:lnTo>
                  <a:lnTo>
                    <a:pt x="417055" y="35902"/>
                  </a:lnTo>
                  <a:lnTo>
                    <a:pt x="422630" y="40170"/>
                  </a:lnTo>
                  <a:lnTo>
                    <a:pt x="427621" y="45872"/>
                  </a:lnTo>
                  <a:lnTo>
                    <a:pt x="449300" y="25857"/>
                  </a:lnTo>
                  <a:close/>
                </a:path>
                <a:path w="578484" h="151129">
                  <a:moveTo>
                    <a:pt x="577951" y="121869"/>
                  </a:moveTo>
                  <a:lnTo>
                    <a:pt x="498513" y="121869"/>
                  </a:lnTo>
                  <a:lnTo>
                    <a:pt x="498513" y="87579"/>
                  </a:lnTo>
                  <a:lnTo>
                    <a:pt x="566280" y="87579"/>
                  </a:lnTo>
                  <a:lnTo>
                    <a:pt x="566280" y="60909"/>
                  </a:lnTo>
                  <a:lnTo>
                    <a:pt x="498513" y="60909"/>
                  </a:lnTo>
                  <a:lnTo>
                    <a:pt x="498513" y="29159"/>
                  </a:lnTo>
                  <a:lnTo>
                    <a:pt x="575233" y="29159"/>
                  </a:lnTo>
                  <a:lnTo>
                    <a:pt x="575233" y="2489"/>
                  </a:lnTo>
                  <a:lnTo>
                    <a:pt x="464947" y="2489"/>
                  </a:lnTo>
                  <a:lnTo>
                    <a:pt x="464947" y="29159"/>
                  </a:lnTo>
                  <a:lnTo>
                    <a:pt x="464947" y="60909"/>
                  </a:lnTo>
                  <a:lnTo>
                    <a:pt x="464947" y="87579"/>
                  </a:lnTo>
                  <a:lnTo>
                    <a:pt x="464947" y="121869"/>
                  </a:lnTo>
                  <a:lnTo>
                    <a:pt x="464947" y="148539"/>
                  </a:lnTo>
                  <a:lnTo>
                    <a:pt x="577951" y="148539"/>
                  </a:lnTo>
                  <a:lnTo>
                    <a:pt x="577951" y="121869"/>
                  </a:lnTo>
                  <a:close/>
                </a:path>
              </a:pathLst>
            </a:custGeom>
            <a:solidFill>
              <a:srgbClr val="2739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47203" y="10325316"/>
              <a:ext cx="237890" cy="150958"/>
            </a:xfrm>
            <a:prstGeom prst="rect">
              <a:avLst/>
            </a:prstGeom>
          </p:spPr>
        </p:pic>
      </p:grpSp>
      <p:pic>
        <p:nvPicPr>
          <p:cNvPr id="82" name="object 8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91618" y="10113810"/>
            <a:ext cx="2262882" cy="68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50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14</Words>
  <Application>Microsoft Office PowerPoint</Application>
  <PresentationFormat>Personalizado</PresentationFormat>
  <Paragraphs>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Montserrat</vt:lpstr>
      <vt:lpstr>Montserrat ExtraBold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DEL PARTICIPANTE</dc:title>
  <dc:creator>YARIBETH GONZALEZ (Comunicacion Social)</dc:creator>
  <cp:lastModifiedBy>YARIBETH GONZALEZ (Comunicacion Social)</cp:lastModifiedBy>
  <cp:revision>3</cp:revision>
  <dcterms:created xsi:type="dcterms:W3CDTF">2026-09-04T22:27:58Z</dcterms:created>
  <dcterms:modified xsi:type="dcterms:W3CDTF">2026-09-04T22:43:13Z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2026-09-01T00:00:00Z</vt:filetime>
  </property>
  <property fmtid="{D5CDD505-2E9C-101B-9397-08002B2CF9AE}" pid="3" name="Creator">
    <vt:lpwstr>Adobe Illustrator 30.1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2026-09-04T00:00:00Z</vt:filetime>
  </property>
  <property fmtid="{D5CDD505-2E9C-101B-9397-08002B2CF9AE}" pid="6" name="Producer">
    <vt:lpwstr>Adobe PDF library 17.00</vt:lpwstr>
  </property>
</Properties>
</file>